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21" r:id="rId2"/>
    <p:sldId id="258" r:id="rId3"/>
    <p:sldId id="323" r:id="rId4"/>
    <p:sldId id="275" r:id="rId5"/>
    <p:sldId id="274" r:id="rId6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Proxima Nova Rg" panose="02000506030000020004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41"/>
    <a:srgbClr val="1E6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DB15E7-C118-B448-89FF-B8CEB9147360}" v="14" dt="2020-11-18T07:14:25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9"/>
    <p:restoredTop sz="95897"/>
  </p:normalViewPr>
  <p:slideViewPr>
    <p:cSldViewPr snapToGrid="0" snapToObjects="1">
      <p:cViewPr varScale="1">
        <p:scale>
          <a:sx n="109" d="100"/>
          <a:sy n="109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el, Trupeshkumar Rajendrabhai" userId="a75518b8-3f64-4430-857a-50979e0eaaa2" providerId="ADAL" clId="{827E73D4-5E4F-2249-92D0-A5E21E9F50DD}"/>
    <pc:docChg chg="undo custSel addSld delSld modSld">
      <pc:chgData name="Patel, Trupeshkumar Rajendrabhai" userId="a75518b8-3f64-4430-857a-50979e0eaaa2" providerId="ADAL" clId="{827E73D4-5E4F-2249-92D0-A5E21E9F50DD}" dt="2020-08-31T21:22:56.764" v="2616" actId="20577"/>
      <pc:docMkLst>
        <pc:docMk/>
      </pc:docMkLst>
      <pc:sldChg chg="modSp mod">
        <pc:chgData name="Patel, Trupeshkumar Rajendrabhai" userId="a75518b8-3f64-4430-857a-50979e0eaaa2" providerId="ADAL" clId="{827E73D4-5E4F-2249-92D0-A5E21E9F50DD}" dt="2020-08-30T04:09:30.121" v="399" actId="123"/>
        <pc:sldMkLst>
          <pc:docMk/>
          <pc:sldMk cId="1223662604" sldId="321"/>
        </pc:sldMkLst>
        <pc:spChg chg="mod">
          <ac:chgData name="Patel, Trupeshkumar Rajendrabhai" userId="a75518b8-3f64-4430-857a-50979e0eaaa2" providerId="ADAL" clId="{827E73D4-5E4F-2249-92D0-A5E21E9F50DD}" dt="2020-08-30T04:09:30.121" v="399" actId="123"/>
          <ac:spMkLst>
            <pc:docMk/>
            <pc:sldMk cId="1223662604" sldId="321"/>
            <ac:spMk id="3" creationId="{00000000-0000-0000-0000-000000000000}"/>
          </ac:spMkLst>
        </pc:spChg>
        <pc:spChg chg="mod">
          <ac:chgData name="Patel, Trupeshkumar Rajendrabhai" userId="a75518b8-3f64-4430-857a-50979e0eaaa2" providerId="ADAL" clId="{827E73D4-5E4F-2249-92D0-A5E21E9F50DD}" dt="2020-08-28T22:07:08.043" v="41"/>
          <ac:spMkLst>
            <pc:docMk/>
            <pc:sldMk cId="1223662604" sldId="321"/>
            <ac:spMk id="7" creationId="{00000000-0000-0000-0000-000000000000}"/>
          </ac:spMkLst>
        </pc:spChg>
      </pc:sldChg>
      <pc:sldChg chg="modSp mod">
        <pc:chgData name="Patel, Trupeshkumar Rajendrabhai" userId="a75518b8-3f64-4430-857a-50979e0eaaa2" providerId="ADAL" clId="{827E73D4-5E4F-2249-92D0-A5E21E9F50DD}" dt="2020-08-31T00:19:39.670" v="1455" actId="20577"/>
        <pc:sldMkLst>
          <pc:docMk/>
          <pc:sldMk cId="378849210" sldId="322"/>
        </pc:sldMkLst>
        <pc:spChg chg="mod">
          <ac:chgData name="Patel, Trupeshkumar Rajendrabhai" userId="a75518b8-3f64-4430-857a-50979e0eaaa2" providerId="ADAL" clId="{827E73D4-5E4F-2249-92D0-A5E21E9F50DD}" dt="2020-08-31T00:19:39.670" v="1455" actId="20577"/>
          <ac:spMkLst>
            <pc:docMk/>
            <pc:sldMk cId="378849210" sldId="322"/>
            <ac:spMk id="2" creationId="{A0C7283D-2440-5A42-A89D-3B514C300FC3}"/>
          </ac:spMkLst>
        </pc:spChg>
      </pc:sldChg>
      <pc:sldChg chg="modSp mod">
        <pc:chgData name="Patel, Trupeshkumar Rajendrabhai" userId="a75518b8-3f64-4430-857a-50979e0eaaa2" providerId="ADAL" clId="{827E73D4-5E4F-2249-92D0-A5E21E9F50DD}" dt="2020-08-31T16:10:49.466" v="1463" actId="20577"/>
        <pc:sldMkLst>
          <pc:docMk/>
          <pc:sldMk cId="2393240152" sldId="323"/>
        </pc:sldMkLst>
        <pc:spChg chg="mod">
          <ac:chgData name="Patel, Trupeshkumar Rajendrabhai" userId="a75518b8-3f64-4430-857a-50979e0eaaa2" providerId="ADAL" clId="{827E73D4-5E4F-2249-92D0-A5E21E9F50DD}" dt="2020-08-31T16:10:49.466" v="1463" actId="20577"/>
          <ac:spMkLst>
            <pc:docMk/>
            <pc:sldMk cId="2393240152" sldId="323"/>
            <ac:spMk id="2" creationId="{884CED2A-596F-DB49-B4C9-79F876A41567}"/>
          </ac:spMkLst>
        </pc:spChg>
        <pc:spChg chg="mod">
          <ac:chgData name="Patel, Trupeshkumar Rajendrabhai" userId="a75518b8-3f64-4430-857a-50979e0eaaa2" providerId="ADAL" clId="{827E73D4-5E4F-2249-92D0-A5E21E9F50DD}" dt="2020-08-30T01:32:33.615" v="82"/>
          <ac:spMkLst>
            <pc:docMk/>
            <pc:sldMk cId="2393240152" sldId="323"/>
            <ac:spMk id="3" creationId="{C7466059-66E0-AB4B-B0DA-5AD4E28C1098}"/>
          </ac:spMkLst>
        </pc:spChg>
      </pc:sldChg>
      <pc:sldChg chg="add del">
        <pc:chgData name="Patel, Trupeshkumar Rajendrabhai" userId="a75518b8-3f64-4430-857a-50979e0eaaa2" providerId="ADAL" clId="{827E73D4-5E4F-2249-92D0-A5E21E9F50DD}" dt="2020-08-31T16:57:19.837" v="1924" actId="2696"/>
        <pc:sldMkLst>
          <pc:docMk/>
          <pc:sldMk cId="2854141363" sldId="324"/>
        </pc:sldMkLst>
      </pc:sldChg>
      <pc:sldChg chg="add del">
        <pc:chgData name="Patel, Trupeshkumar Rajendrabhai" userId="a75518b8-3f64-4430-857a-50979e0eaaa2" providerId="ADAL" clId="{827E73D4-5E4F-2249-92D0-A5E21E9F50DD}" dt="2020-08-31T16:57:19.849" v="1925" actId="2696"/>
        <pc:sldMkLst>
          <pc:docMk/>
          <pc:sldMk cId="2073631426" sldId="325"/>
        </pc:sldMkLst>
      </pc:sldChg>
      <pc:sldChg chg="add del">
        <pc:chgData name="Patel, Trupeshkumar Rajendrabhai" userId="a75518b8-3f64-4430-857a-50979e0eaaa2" providerId="ADAL" clId="{827E73D4-5E4F-2249-92D0-A5E21E9F50DD}" dt="2020-08-31T16:57:19.865" v="1926" actId="2696"/>
        <pc:sldMkLst>
          <pc:docMk/>
          <pc:sldMk cId="545518767" sldId="326"/>
        </pc:sldMkLst>
      </pc:sldChg>
      <pc:sldChg chg="add del">
        <pc:chgData name="Patel, Trupeshkumar Rajendrabhai" userId="a75518b8-3f64-4430-857a-50979e0eaaa2" providerId="ADAL" clId="{827E73D4-5E4F-2249-92D0-A5E21E9F50DD}" dt="2020-08-31T16:57:19.878" v="1927" actId="2696"/>
        <pc:sldMkLst>
          <pc:docMk/>
          <pc:sldMk cId="3452708560" sldId="327"/>
        </pc:sldMkLst>
      </pc:sldChg>
      <pc:sldChg chg="add del">
        <pc:chgData name="Patel, Trupeshkumar Rajendrabhai" userId="a75518b8-3f64-4430-857a-50979e0eaaa2" providerId="ADAL" clId="{827E73D4-5E4F-2249-92D0-A5E21E9F50DD}" dt="2020-08-31T16:57:19.887" v="1928" actId="2696"/>
        <pc:sldMkLst>
          <pc:docMk/>
          <pc:sldMk cId="2812353488" sldId="328"/>
        </pc:sldMkLst>
      </pc:sldChg>
      <pc:sldChg chg="add del">
        <pc:chgData name="Patel, Trupeshkumar Rajendrabhai" userId="a75518b8-3f64-4430-857a-50979e0eaaa2" providerId="ADAL" clId="{827E73D4-5E4F-2249-92D0-A5E21E9F50DD}" dt="2020-08-31T16:57:19.904" v="1929" actId="2696"/>
        <pc:sldMkLst>
          <pc:docMk/>
          <pc:sldMk cId="3466488592" sldId="329"/>
        </pc:sldMkLst>
      </pc:sldChg>
      <pc:sldChg chg="addSp modSp add mod">
        <pc:chgData name="Patel, Trupeshkumar Rajendrabhai" userId="a75518b8-3f64-4430-857a-50979e0eaaa2" providerId="ADAL" clId="{827E73D4-5E4F-2249-92D0-A5E21E9F50DD}" dt="2020-08-31T16:56:33.066" v="1911" actId="114"/>
        <pc:sldMkLst>
          <pc:docMk/>
          <pc:sldMk cId="4254459837" sldId="330"/>
        </pc:sldMkLst>
        <pc:spChg chg="mod">
          <ac:chgData name="Patel, Trupeshkumar Rajendrabhai" userId="a75518b8-3f64-4430-857a-50979e0eaaa2" providerId="ADAL" clId="{827E73D4-5E4F-2249-92D0-A5E21E9F50DD}" dt="2020-08-31T16:56:33.066" v="1911" actId="114"/>
          <ac:spMkLst>
            <pc:docMk/>
            <pc:sldMk cId="4254459837" sldId="330"/>
            <ac:spMk id="2" creationId="{884CED2A-596F-DB49-B4C9-79F876A41567}"/>
          </ac:spMkLst>
        </pc:spChg>
        <pc:picChg chg="add mod">
          <ac:chgData name="Patel, Trupeshkumar Rajendrabhai" userId="a75518b8-3f64-4430-857a-50979e0eaaa2" providerId="ADAL" clId="{827E73D4-5E4F-2249-92D0-A5E21E9F50DD}" dt="2020-08-31T16:52:31.491" v="1785" actId="1036"/>
          <ac:picMkLst>
            <pc:docMk/>
            <pc:sldMk cId="4254459837" sldId="330"/>
            <ac:picMk id="6" creationId="{1B828F08-617B-D441-BF22-BB0066E12EDD}"/>
          </ac:picMkLst>
        </pc:picChg>
      </pc:sldChg>
      <pc:sldChg chg="addSp modSp add mod">
        <pc:chgData name="Patel, Trupeshkumar Rajendrabhai" userId="a75518b8-3f64-4430-857a-50979e0eaaa2" providerId="ADAL" clId="{827E73D4-5E4F-2249-92D0-A5E21E9F50DD}" dt="2020-08-31T17:03:48.530" v="1936" actId="20577"/>
        <pc:sldMkLst>
          <pc:docMk/>
          <pc:sldMk cId="4111157287" sldId="331"/>
        </pc:sldMkLst>
        <pc:spChg chg="mod">
          <ac:chgData name="Patel, Trupeshkumar Rajendrabhai" userId="a75518b8-3f64-4430-857a-50979e0eaaa2" providerId="ADAL" clId="{827E73D4-5E4F-2249-92D0-A5E21E9F50DD}" dt="2020-08-31T17:03:48.530" v="1936" actId="20577"/>
          <ac:spMkLst>
            <pc:docMk/>
            <pc:sldMk cId="4111157287" sldId="331"/>
            <ac:spMk id="2" creationId="{884CED2A-596F-DB49-B4C9-79F876A41567}"/>
          </ac:spMkLst>
        </pc:spChg>
        <pc:picChg chg="add mod">
          <ac:chgData name="Patel, Trupeshkumar Rajendrabhai" userId="a75518b8-3f64-4430-857a-50979e0eaaa2" providerId="ADAL" clId="{827E73D4-5E4F-2249-92D0-A5E21E9F50DD}" dt="2020-08-30T21:36:53" v="764" actId="1076"/>
          <ac:picMkLst>
            <pc:docMk/>
            <pc:sldMk cId="4111157287" sldId="331"/>
            <ac:picMk id="6" creationId="{29551DC6-CC9C-1C43-A4EA-DBF8DA3128F1}"/>
          </ac:picMkLst>
        </pc:picChg>
      </pc:sldChg>
      <pc:sldChg chg="modSp add mod">
        <pc:chgData name="Patel, Trupeshkumar Rajendrabhai" userId="a75518b8-3f64-4430-857a-50979e0eaaa2" providerId="ADAL" clId="{827E73D4-5E4F-2249-92D0-A5E21E9F50DD}" dt="2020-08-30T22:17:50.059" v="895" actId="6549"/>
        <pc:sldMkLst>
          <pc:docMk/>
          <pc:sldMk cId="688386359" sldId="332"/>
        </pc:sldMkLst>
        <pc:spChg chg="mod">
          <ac:chgData name="Patel, Trupeshkumar Rajendrabhai" userId="a75518b8-3f64-4430-857a-50979e0eaaa2" providerId="ADAL" clId="{827E73D4-5E4F-2249-92D0-A5E21E9F50DD}" dt="2020-08-30T22:17:50.059" v="895" actId="6549"/>
          <ac:spMkLst>
            <pc:docMk/>
            <pc:sldMk cId="688386359" sldId="332"/>
            <ac:spMk id="2" creationId="{7CC8A723-7B45-9147-866E-2A4DD6107550}"/>
          </ac:spMkLst>
        </pc:spChg>
      </pc:sldChg>
      <pc:sldChg chg="addSp delSp modSp add mod">
        <pc:chgData name="Patel, Trupeshkumar Rajendrabhai" userId="a75518b8-3f64-4430-857a-50979e0eaaa2" providerId="ADAL" clId="{827E73D4-5E4F-2249-92D0-A5E21E9F50DD}" dt="2020-08-31T17:39:43.018" v="2140" actId="114"/>
        <pc:sldMkLst>
          <pc:docMk/>
          <pc:sldMk cId="3862996738" sldId="333"/>
        </pc:sldMkLst>
        <pc:spChg chg="mod">
          <ac:chgData name="Patel, Trupeshkumar Rajendrabhai" userId="a75518b8-3f64-4430-857a-50979e0eaaa2" providerId="ADAL" clId="{827E73D4-5E4F-2249-92D0-A5E21E9F50DD}" dt="2020-08-31T17:39:43.018" v="2140" actId="114"/>
          <ac:spMkLst>
            <pc:docMk/>
            <pc:sldMk cId="3862996738" sldId="333"/>
            <ac:spMk id="2" creationId="{19745280-8FA0-D149-AF56-92490C935C28}"/>
          </ac:spMkLst>
        </pc:spChg>
        <pc:spChg chg="mod">
          <ac:chgData name="Patel, Trupeshkumar Rajendrabhai" userId="a75518b8-3f64-4430-857a-50979e0eaaa2" providerId="ADAL" clId="{827E73D4-5E4F-2249-92D0-A5E21E9F50DD}" dt="2020-08-30T20:23:44.782" v="543" actId="20577"/>
          <ac:spMkLst>
            <pc:docMk/>
            <pc:sldMk cId="3862996738" sldId="333"/>
            <ac:spMk id="3" creationId="{F62E0421-A2BC-1947-8F9F-940D0F41C6EC}"/>
          </ac:spMkLst>
        </pc:spChg>
        <pc:picChg chg="add del">
          <ac:chgData name="Patel, Trupeshkumar Rajendrabhai" userId="a75518b8-3f64-4430-857a-50979e0eaaa2" providerId="ADAL" clId="{827E73D4-5E4F-2249-92D0-A5E21E9F50DD}" dt="2020-08-30T20:35:00.024" v="628"/>
          <ac:picMkLst>
            <pc:docMk/>
            <pc:sldMk cId="3862996738" sldId="333"/>
            <ac:picMk id="6" creationId="{B997FF88-4708-FA4D-9022-B41F67B5E976}"/>
          </ac:picMkLst>
        </pc:picChg>
        <pc:picChg chg="add mod">
          <ac:chgData name="Patel, Trupeshkumar Rajendrabhai" userId="a75518b8-3f64-4430-857a-50979e0eaaa2" providerId="ADAL" clId="{827E73D4-5E4F-2249-92D0-A5E21E9F50DD}" dt="2020-08-31T17:36:25.225" v="1990" actId="1036"/>
          <ac:picMkLst>
            <pc:docMk/>
            <pc:sldMk cId="3862996738" sldId="333"/>
            <ac:picMk id="7" creationId="{343858D2-DA5B-E045-93B9-08389B60BD10}"/>
          </ac:picMkLst>
        </pc:picChg>
        <pc:picChg chg="add del">
          <ac:chgData name="Patel, Trupeshkumar Rajendrabhai" userId="a75518b8-3f64-4430-857a-50979e0eaaa2" providerId="ADAL" clId="{827E73D4-5E4F-2249-92D0-A5E21E9F50DD}" dt="2020-08-30T20:51:57.557" v="633"/>
          <ac:picMkLst>
            <pc:docMk/>
            <pc:sldMk cId="3862996738" sldId="333"/>
            <ac:picMk id="8" creationId="{57163145-4577-4F46-B8E8-EFDEC6E46709}"/>
          </ac:picMkLst>
        </pc:picChg>
      </pc:sldChg>
      <pc:sldChg chg="addSp delSp modSp add mod">
        <pc:chgData name="Patel, Trupeshkumar Rajendrabhai" userId="a75518b8-3f64-4430-857a-50979e0eaaa2" providerId="ADAL" clId="{827E73D4-5E4F-2249-92D0-A5E21E9F50DD}" dt="2020-08-31T17:44:09.554" v="2142" actId="21"/>
        <pc:sldMkLst>
          <pc:docMk/>
          <pc:sldMk cId="2862986496" sldId="334"/>
        </pc:sldMkLst>
        <pc:spChg chg="mod">
          <ac:chgData name="Patel, Trupeshkumar Rajendrabhai" userId="a75518b8-3f64-4430-857a-50979e0eaaa2" providerId="ADAL" clId="{827E73D4-5E4F-2249-92D0-A5E21E9F50DD}" dt="2020-08-31T17:44:09.554" v="2142" actId="21"/>
          <ac:spMkLst>
            <pc:docMk/>
            <pc:sldMk cId="2862986496" sldId="334"/>
            <ac:spMk id="2" creationId="{19745280-8FA0-D149-AF56-92490C935C28}"/>
          </ac:spMkLst>
        </pc:spChg>
        <pc:picChg chg="add mod">
          <ac:chgData name="Patel, Trupeshkumar Rajendrabhai" userId="a75518b8-3f64-4430-857a-50979e0eaaa2" providerId="ADAL" clId="{827E73D4-5E4F-2249-92D0-A5E21E9F50DD}" dt="2020-08-30T21:18:55.098" v="672" actId="1035"/>
          <ac:picMkLst>
            <pc:docMk/>
            <pc:sldMk cId="2862986496" sldId="334"/>
            <ac:picMk id="6" creationId="{CC663898-A6B1-8142-A33C-10AB92FEF89F}"/>
          </ac:picMkLst>
        </pc:picChg>
        <pc:picChg chg="del">
          <ac:chgData name="Patel, Trupeshkumar Rajendrabhai" userId="a75518b8-3f64-4430-857a-50979e0eaaa2" providerId="ADAL" clId="{827E73D4-5E4F-2249-92D0-A5E21E9F50DD}" dt="2020-08-30T20:54:10.267" v="646" actId="478"/>
          <ac:picMkLst>
            <pc:docMk/>
            <pc:sldMk cId="2862986496" sldId="334"/>
            <ac:picMk id="7" creationId="{343858D2-DA5B-E045-93B9-08389B60BD10}"/>
          </ac:picMkLst>
        </pc:picChg>
        <pc:picChg chg="add mod">
          <ac:chgData name="Patel, Trupeshkumar Rajendrabhai" userId="a75518b8-3f64-4430-857a-50979e0eaaa2" providerId="ADAL" clId="{827E73D4-5E4F-2249-92D0-A5E21E9F50DD}" dt="2020-08-30T21:18:49.645" v="664" actId="1036"/>
          <ac:picMkLst>
            <pc:docMk/>
            <pc:sldMk cId="2862986496" sldId="334"/>
            <ac:picMk id="8" creationId="{C53FF75E-4511-664D-BA0F-B49EEAC18F55}"/>
          </ac:picMkLst>
        </pc:picChg>
      </pc:sldChg>
      <pc:sldChg chg="addSp modSp add mod">
        <pc:chgData name="Patel, Trupeshkumar Rajendrabhai" userId="a75518b8-3f64-4430-857a-50979e0eaaa2" providerId="ADAL" clId="{827E73D4-5E4F-2249-92D0-A5E21E9F50DD}" dt="2020-08-30T21:34:01.516" v="761" actId="20577"/>
        <pc:sldMkLst>
          <pc:docMk/>
          <pc:sldMk cId="1441749255" sldId="335"/>
        </pc:sldMkLst>
        <pc:spChg chg="mod">
          <ac:chgData name="Patel, Trupeshkumar Rajendrabhai" userId="a75518b8-3f64-4430-857a-50979e0eaaa2" providerId="ADAL" clId="{827E73D4-5E4F-2249-92D0-A5E21E9F50DD}" dt="2020-08-30T21:34:01.516" v="761" actId="20577"/>
          <ac:spMkLst>
            <pc:docMk/>
            <pc:sldMk cId="1441749255" sldId="335"/>
            <ac:spMk id="2" creationId="{9D8EE530-85C7-9149-A181-2E35F523B4FA}"/>
          </ac:spMkLst>
        </pc:spChg>
        <pc:spChg chg="mod">
          <ac:chgData name="Patel, Trupeshkumar Rajendrabhai" userId="a75518b8-3f64-4430-857a-50979e0eaaa2" providerId="ADAL" clId="{827E73D4-5E4F-2249-92D0-A5E21E9F50DD}" dt="2020-08-30T21:22:01.280" v="686" actId="20577"/>
          <ac:spMkLst>
            <pc:docMk/>
            <pc:sldMk cId="1441749255" sldId="335"/>
            <ac:spMk id="3" creationId="{9FF80CA7-5D7A-5945-AF9B-3B44570F98E1}"/>
          </ac:spMkLst>
        </pc:spChg>
        <pc:picChg chg="add mod">
          <ac:chgData name="Patel, Trupeshkumar Rajendrabhai" userId="a75518b8-3f64-4430-857a-50979e0eaaa2" providerId="ADAL" clId="{827E73D4-5E4F-2249-92D0-A5E21E9F50DD}" dt="2020-08-30T21:22:27.666" v="690" actId="1076"/>
          <ac:picMkLst>
            <pc:docMk/>
            <pc:sldMk cId="1441749255" sldId="335"/>
            <ac:picMk id="6" creationId="{83AECFF5-3B23-0147-8B1A-D910F88BEA41}"/>
          </ac:picMkLst>
        </pc:picChg>
      </pc:sldChg>
      <pc:sldChg chg="modSp add mod">
        <pc:chgData name="Patel, Trupeshkumar Rajendrabhai" userId="a75518b8-3f64-4430-857a-50979e0eaaa2" providerId="ADAL" clId="{827E73D4-5E4F-2249-92D0-A5E21E9F50DD}" dt="2020-08-31T21:22:56.764" v="2616" actId="20577"/>
        <pc:sldMkLst>
          <pc:docMk/>
          <pc:sldMk cId="1618982751" sldId="336"/>
        </pc:sldMkLst>
        <pc:spChg chg="mod">
          <ac:chgData name="Patel, Trupeshkumar Rajendrabhai" userId="a75518b8-3f64-4430-857a-50979e0eaaa2" providerId="ADAL" clId="{827E73D4-5E4F-2249-92D0-A5E21E9F50DD}" dt="2020-08-31T21:22:56.764" v="2616" actId="20577"/>
          <ac:spMkLst>
            <pc:docMk/>
            <pc:sldMk cId="1618982751" sldId="336"/>
            <ac:spMk id="2" creationId="{796FBB3F-4CEE-AB4E-8A51-A6E5B9A30DDF}"/>
          </ac:spMkLst>
        </pc:spChg>
        <pc:spChg chg="mod">
          <ac:chgData name="Patel, Trupeshkumar Rajendrabhai" userId="a75518b8-3f64-4430-857a-50979e0eaaa2" providerId="ADAL" clId="{827E73D4-5E4F-2249-92D0-A5E21E9F50DD}" dt="2020-08-30T22:22:37.453" v="906" actId="20577"/>
          <ac:spMkLst>
            <pc:docMk/>
            <pc:sldMk cId="1618982751" sldId="336"/>
            <ac:spMk id="3" creationId="{5E1161C3-20A6-B04D-80D3-90E33367563A}"/>
          </ac:spMkLst>
        </pc:spChg>
      </pc:sldChg>
      <pc:sldChg chg="addSp delSp modSp add mod">
        <pc:chgData name="Patel, Trupeshkumar Rajendrabhai" userId="a75518b8-3f64-4430-857a-50979e0eaaa2" providerId="ADAL" clId="{827E73D4-5E4F-2249-92D0-A5E21E9F50DD}" dt="2020-08-30T23:28:42.728" v="1433"/>
        <pc:sldMkLst>
          <pc:docMk/>
          <pc:sldMk cId="2556923238" sldId="337"/>
        </pc:sldMkLst>
        <pc:spChg chg="mod">
          <ac:chgData name="Patel, Trupeshkumar Rajendrabhai" userId="a75518b8-3f64-4430-857a-50979e0eaaa2" providerId="ADAL" clId="{827E73D4-5E4F-2249-92D0-A5E21E9F50DD}" dt="2020-08-30T23:24:31.171" v="1233" actId="14100"/>
          <ac:spMkLst>
            <pc:docMk/>
            <pc:sldMk cId="2556923238" sldId="337"/>
            <ac:spMk id="2" creationId="{A2BE41E3-6E5F-2946-B474-D39F47ADD3A8}"/>
          </ac:spMkLst>
        </pc:spChg>
        <pc:spChg chg="mod">
          <ac:chgData name="Patel, Trupeshkumar Rajendrabhai" userId="a75518b8-3f64-4430-857a-50979e0eaaa2" providerId="ADAL" clId="{827E73D4-5E4F-2249-92D0-A5E21E9F50DD}" dt="2020-08-30T22:47:40.232" v="1164" actId="20577"/>
          <ac:spMkLst>
            <pc:docMk/>
            <pc:sldMk cId="2556923238" sldId="337"/>
            <ac:spMk id="3" creationId="{C674C76D-41A4-D343-8F41-596A59D1B2A8}"/>
          </ac:spMkLst>
        </pc:spChg>
        <pc:spChg chg="add mod">
          <ac:chgData name="Patel, Trupeshkumar Rajendrabhai" userId="a75518b8-3f64-4430-857a-50979e0eaaa2" providerId="ADAL" clId="{827E73D4-5E4F-2249-92D0-A5E21E9F50DD}" dt="2020-08-30T23:26:06.670" v="1262" actId="1076"/>
          <ac:spMkLst>
            <pc:docMk/>
            <pc:sldMk cId="2556923238" sldId="337"/>
            <ac:spMk id="6" creationId="{371C5D6F-AC86-334C-AD05-784913074999}"/>
          </ac:spMkLst>
        </pc:spChg>
        <pc:spChg chg="add mod">
          <ac:chgData name="Patel, Trupeshkumar Rajendrabhai" userId="a75518b8-3f64-4430-857a-50979e0eaaa2" providerId="ADAL" clId="{827E73D4-5E4F-2249-92D0-A5E21E9F50DD}" dt="2020-08-30T23:28:37.692" v="1431" actId="123"/>
          <ac:spMkLst>
            <pc:docMk/>
            <pc:sldMk cId="2556923238" sldId="337"/>
            <ac:spMk id="7" creationId="{C88DFA10-C14B-F843-A137-C65530838355}"/>
          </ac:spMkLst>
        </pc:spChg>
        <pc:spChg chg="add del mod">
          <ac:chgData name="Patel, Trupeshkumar Rajendrabhai" userId="a75518b8-3f64-4430-857a-50979e0eaaa2" providerId="ADAL" clId="{827E73D4-5E4F-2249-92D0-A5E21E9F50DD}" dt="2020-08-30T23:28:42.728" v="1433"/>
          <ac:spMkLst>
            <pc:docMk/>
            <pc:sldMk cId="2556923238" sldId="337"/>
            <ac:spMk id="8" creationId="{E56023A7-498C-BA4C-BDB6-B9CBE30CE922}"/>
          </ac:spMkLst>
        </pc:spChg>
      </pc:sldChg>
      <pc:sldChg chg="delSp modSp add mod">
        <pc:chgData name="Patel, Trupeshkumar Rajendrabhai" userId="a75518b8-3f64-4430-857a-50979e0eaaa2" providerId="ADAL" clId="{827E73D4-5E4F-2249-92D0-A5E21E9F50DD}" dt="2020-08-31T17:48:47.369" v="2277" actId="20577"/>
        <pc:sldMkLst>
          <pc:docMk/>
          <pc:sldMk cId="1373382860" sldId="338"/>
        </pc:sldMkLst>
        <pc:spChg chg="mod">
          <ac:chgData name="Patel, Trupeshkumar Rajendrabhai" userId="a75518b8-3f64-4430-857a-50979e0eaaa2" providerId="ADAL" clId="{827E73D4-5E4F-2249-92D0-A5E21E9F50DD}" dt="2020-08-31T17:48:47.369" v="2277" actId="20577"/>
          <ac:spMkLst>
            <pc:docMk/>
            <pc:sldMk cId="1373382860" sldId="338"/>
            <ac:spMk id="2" creationId="{19745280-8FA0-D149-AF56-92490C935C28}"/>
          </ac:spMkLst>
        </pc:spChg>
        <pc:picChg chg="del">
          <ac:chgData name="Patel, Trupeshkumar Rajendrabhai" userId="a75518b8-3f64-4430-857a-50979e0eaaa2" providerId="ADAL" clId="{827E73D4-5E4F-2249-92D0-A5E21E9F50DD}" dt="2020-08-31T17:44:33.392" v="2146" actId="478"/>
          <ac:picMkLst>
            <pc:docMk/>
            <pc:sldMk cId="1373382860" sldId="338"/>
            <ac:picMk id="6" creationId="{CC663898-A6B1-8142-A33C-10AB92FEF89F}"/>
          </ac:picMkLst>
        </pc:picChg>
      </pc:sldChg>
      <pc:sldChg chg="modSp add mod">
        <pc:chgData name="Patel, Trupeshkumar Rajendrabhai" userId="a75518b8-3f64-4430-857a-50979e0eaaa2" providerId="ADAL" clId="{827E73D4-5E4F-2249-92D0-A5E21E9F50DD}" dt="2020-08-31T18:39:29.460" v="2431"/>
        <pc:sldMkLst>
          <pc:docMk/>
          <pc:sldMk cId="4279053306" sldId="339"/>
        </pc:sldMkLst>
        <pc:spChg chg="mod">
          <ac:chgData name="Patel, Trupeshkumar Rajendrabhai" userId="a75518b8-3f64-4430-857a-50979e0eaaa2" providerId="ADAL" clId="{827E73D4-5E4F-2249-92D0-A5E21E9F50DD}" dt="2020-08-31T18:39:29.460" v="2431"/>
          <ac:spMkLst>
            <pc:docMk/>
            <pc:sldMk cId="4279053306" sldId="339"/>
            <ac:spMk id="2" creationId="{AD905FED-85FF-C14B-90C8-A52E70DC2762}"/>
          </ac:spMkLst>
        </pc:spChg>
      </pc:sldChg>
    </pc:docChg>
  </pc:docChgLst>
  <pc:docChgLst>
    <pc:chgData name="Patel, Trupeshkumar Rajendrabhai" userId="a75518b8-3f64-4430-857a-50979e0eaaa2" providerId="ADAL" clId="{35788D7E-EB1A-F04D-A570-9B7BC2A28B44}"/>
    <pc:docChg chg="undo redo custSel addSld delSld modSld">
      <pc:chgData name="Patel, Trupeshkumar Rajendrabhai" userId="a75518b8-3f64-4430-857a-50979e0eaaa2" providerId="ADAL" clId="{35788D7E-EB1A-F04D-A570-9B7BC2A28B44}" dt="2020-08-21T00:23:34.516" v="569" actId="20577"/>
      <pc:docMkLst>
        <pc:docMk/>
      </pc:docMkLst>
      <pc:sldChg chg="modSp mod">
        <pc:chgData name="Patel, Trupeshkumar Rajendrabhai" userId="a75518b8-3f64-4430-857a-50979e0eaaa2" providerId="ADAL" clId="{35788D7E-EB1A-F04D-A570-9B7BC2A28B44}" dt="2020-08-20T18:07:22.854" v="286" actId="20577"/>
        <pc:sldMkLst>
          <pc:docMk/>
          <pc:sldMk cId="297286893" sldId="324"/>
        </pc:sldMkLst>
        <pc:spChg chg="mod">
          <ac:chgData name="Patel, Trupeshkumar Rajendrabhai" userId="a75518b8-3f64-4430-857a-50979e0eaaa2" providerId="ADAL" clId="{35788D7E-EB1A-F04D-A570-9B7BC2A28B44}" dt="2020-08-20T18:07:22.854" v="286" actId="20577"/>
          <ac:spMkLst>
            <pc:docMk/>
            <pc:sldMk cId="297286893" sldId="324"/>
            <ac:spMk id="2" creationId="{58337DF5-42E1-A44D-8C04-7975F1EFB539}"/>
          </ac:spMkLst>
        </pc:spChg>
        <pc:spChg chg="mod">
          <ac:chgData name="Patel, Trupeshkumar Rajendrabhai" userId="a75518b8-3f64-4430-857a-50979e0eaaa2" providerId="ADAL" clId="{35788D7E-EB1A-F04D-A570-9B7BC2A28B44}" dt="2020-08-20T17:59:23.058" v="36" actId="20577"/>
          <ac:spMkLst>
            <pc:docMk/>
            <pc:sldMk cId="297286893" sldId="324"/>
            <ac:spMk id="3" creationId="{EA9E7D2E-21A5-1940-A8F1-24CC398FA6A5}"/>
          </ac:spMkLst>
        </pc:spChg>
      </pc:sldChg>
      <pc:sldChg chg="addSp delSp modSp add mod">
        <pc:chgData name="Patel, Trupeshkumar Rajendrabhai" userId="a75518b8-3f64-4430-857a-50979e0eaaa2" providerId="ADAL" clId="{35788D7E-EB1A-F04D-A570-9B7BC2A28B44}" dt="2020-08-20T18:20:10.276" v="487" actId="478"/>
        <pc:sldMkLst>
          <pc:docMk/>
          <pc:sldMk cId="3794421826" sldId="325"/>
        </pc:sldMkLst>
        <pc:spChg chg="mod">
          <ac:chgData name="Patel, Trupeshkumar Rajendrabhai" userId="a75518b8-3f64-4430-857a-50979e0eaaa2" providerId="ADAL" clId="{35788D7E-EB1A-F04D-A570-9B7BC2A28B44}" dt="2020-08-20T18:19:53.665" v="485" actId="20577"/>
          <ac:spMkLst>
            <pc:docMk/>
            <pc:sldMk cId="3794421826" sldId="325"/>
            <ac:spMk id="2" creationId="{58337DF5-42E1-A44D-8C04-7975F1EFB539}"/>
          </ac:spMkLst>
        </pc:spChg>
        <pc:spChg chg="add del mod">
          <ac:chgData name="Patel, Trupeshkumar Rajendrabhai" userId="a75518b8-3f64-4430-857a-50979e0eaaa2" providerId="ADAL" clId="{35788D7E-EB1A-F04D-A570-9B7BC2A28B44}" dt="2020-08-20T18:20:10.276" v="487" actId="478"/>
          <ac:spMkLst>
            <pc:docMk/>
            <pc:sldMk cId="3794421826" sldId="325"/>
            <ac:spMk id="6" creationId="{D65A3C23-2272-9545-915E-769E22DA2EB5}"/>
          </ac:spMkLst>
        </pc:spChg>
      </pc:sldChg>
      <pc:sldChg chg="modSp add del mod">
        <pc:chgData name="Patel, Trupeshkumar Rajendrabhai" userId="a75518b8-3f64-4430-857a-50979e0eaaa2" providerId="ADAL" clId="{35788D7E-EB1A-F04D-A570-9B7BC2A28B44}" dt="2020-08-21T00:23:34.516" v="569" actId="20577"/>
        <pc:sldMkLst>
          <pc:docMk/>
          <pc:sldMk cId="1713203217" sldId="326"/>
        </pc:sldMkLst>
        <pc:spChg chg="mod">
          <ac:chgData name="Patel, Trupeshkumar Rajendrabhai" userId="a75518b8-3f64-4430-857a-50979e0eaaa2" providerId="ADAL" clId="{35788D7E-EB1A-F04D-A570-9B7BC2A28B44}" dt="2020-08-21T00:23:34.516" v="569" actId="20577"/>
          <ac:spMkLst>
            <pc:docMk/>
            <pc:sldMk cId="1713203217" sldId="326"/>
            <ac:spMk id="2" creationId="{58337DF5-42E1-A44D-8C04-7975F1EFB539}"/>
          </ac:spMkLst>
        </pc:spChg>
      </pc:sldChg>
      <pc:sldChg chg="add del">
        <pc:chgData name="Patel, Trupeshkumar Rajendrabhai" userId="a75518b8-3f64-4430-857a-50979e0eaaa2" providerId="ADAL" clId="{35788D7E-EB1A-F04D-A570-9B7BC2A28B44}" dt="2020-08-21T00:22:29.170" v="490"/>
        <pc:sldMkLst>
          <pc:docMk/>
          <pc:sldMk cId="1887198175" sldId="327"/>
        </pc:sldMkLst>
      </pc:sldChg>
    </pc:docChg>
  </pc:docChgLst>
  <pc:docChgLst>
    <pc:chgData name="Patel, Trupeshkumar Rajendrabhai" userId="a75518b8-3f64-4430-857a-50979e0eaaa2" providerId="ADAL" clId="{DE8F8217-28A2-9F45-9F14-61816AD4D350}"/>
    <pc:docChg chg="undo redo custSel mod addSld delSld modSld sldOrd">
      <pc:chgData name="Patel, Trupeshkumar Rajendrabhai" userId="a75518b8-3f64-4430-857a-50979e0eaaa2" providerId="ADAL" clId="{DE8F8217-28A2-9F45-9F14-61816AD4D350}" dt="2020-11-02T16:34:20.979" v="2038" actId="20577"/>
      <pc:docMkLst>
        <pc:docMk/>
      </pc:docMkLst>
      <pc:sldChg chg="modSp add mod">
        <pc:chgData name="Patel, Trupeshkumar Rajendrabhai" userId="a75518b8-3f64-4430-857a-50979e0eaaa2" providerId="ADAL" clId="{DE8F8217-28A2-9F45-9F14-61816AD4D350}" dt="2020-11-02T16:34:20.979" v="2038" actId="20577"/>
        <pc:sldMkLst>
          <pc:docMk/>
          <pc:sldMk cId="1004765947" sldId="258"/>
        </pc:sldMkLst>
        <pc:spChg chg="mod">
          <ac:chgData name="Patel, Trupeshkumar Rajendrabhai" userId="a75518b8-3f64-4430-857a-50979e0eaaa2" providerId="ADAL" clId="{DE8F8217-28A2-9F45-9F14-61816AD4D350}" dt="2020-11-02T16:34:20.979" v="2038" actId="20577"/>
          <ac:spMkLst>
            <pc:docMk/>
            <pc:sldMk cId="1004765947" sldId="258"/>
            <ac:spMk id="2" creationId="{66D35F70-EE99-4247-A294-805B1E20C4D4}"/>
          </ac:spMkLst>
        </pc:spChg>
      </pc:sldChg>
      <pc:sldChg chg="add del">
        <pc:chgData name="Patel, Trupeshkumar Rajendrabhai" userId="a75518b8-3f64-4430-857a-50979e0eaaa2" providerId="ADAL" clId="{DE8F8217-28A2-9F45-9F14-61816AD4D350}" dt="2020-11-02T16:30:28.348" v="1987" actId="2696"/>
        <pc:sldMkLst>
          <pc:docMk/>
          <pc:sldMk cId="4169092004" sldId="272"/>
        </pc:sldMkLst>
      </pc:sldChg>
      <pc:sldChg chg="add">
        <pc:chgData name="Patel, Trupeshkumar Rajendrabhai" userId="a75518b8-3f64-4430-857a-50979e0eaaa2" providerId="ADAL" clId="{DE8F8217-28A2-9F45-9F14-61816AD4D350}" dt="2020-11-02T16:29:30.132" v="1984"/>
        <pc:sldMkLst>
          <pc:docMk/>
          <pc:sldMk cId="2313626293" sldId="274"/>
        </pc:sldMkLst>
      </pc:sldChg>
      <pc:sldChg chg="addSp modSp ad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2628506965" sldId="275"/>
        </pc:sldMkLst>
        <pc:spChg chg="add mod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2628506965" sldId="275"/>
            <ac:spMk id="2" creationId="{A5299220-4716-3449-86F3-12942D01731B}"/>
          </ac:spMkLst>
        </pc:spChg>
      </pc:sldChg>
      <pc:sldChg chg="addSp delSp modSp mod">
        <pc:chgData name="Patel, Trupeshkumar Rajendrabhai" userId="a75518b8-3f64-4430-857a-50979e0eaaa2" providerId="ADAL" clId="{DE8F8217-28A2-9F45-9F14-61816AD4D350}" dt="2020-11-02T07:43:30.996" v="226" actId="14100"/>
        <pc:sldMkLst>
          <pc:docMk/>
          <pc:sldMk cId="1223662604" sldId="321"/>
        </pc:sldMkLst>
        <pc:spChg chg="del mod">
          <ac:chgData name="Patel, Trupeshkumar Rajendrabhai" userId="a75518b8-3f64-4430-857a-50979e0eaaa2" providerId="ADAL" clId="{DE8F8217-28A2-9F45-9F14-61816AD4D350}" dt="2020-11-02T05:14:03.177" v="3" actId="478"/>
          <ac:spMkLst>
            <pc:docMk/>
            <pc:sldMk cId="1223662604" sldId="321"/>
            <ac:spMk id="3" creationId="{00000000-0000-0000-0000-000000000000}"/>
          </ac:spMkLst>
        </pc:spChg>
        <pc:spChg chg="add del mod">
          <ac:chgData name="Patel, Trupeshkumar Rajendrabhai" userId="a75518b8-3f64-4430-857a-50979e0eaaa2" providerId="ADAL" clId="{DE8F8217-28A2-9F45-9F14-61816AD4D350}" dt="2020-11-02T05:14:10.513" v="4" actId="478"/>
          <ac:spMkLst>
            <pc:docMk/>
            <pc:sldMk cId="1223662604" sldId="321"/>
            <ac:spMk id="4" creationId="{18344FF3-B7B5-524F-818C-6B62E57AC4F6}"/>
          </ac:spMkLst>
        </pc:spChg>
        <pc:spChg chg="add del mod">
          <ac:chgData name="Patel, Trupeshkumar Rajendrabhai" userId="a75518b8-3f64-4430-857a-50979e0eaaa2" providerId="ADAL" clId="{DE8F8217-28A2-9F45-9F14-61816AD4D350}" dt="2020-11-02T05:14:10.513" v="4" actId="478"/>
          <ac:spMkLst>
            <pc:docMk/>
            <pc:sldMk cId="1223662604" sldId="321"/>
            <ac:spMk id="6" creationId="{9E1E7CDF-5606-E343-9A7C-7BF747ADDB0A}"/>
          </ac:spMkLst>
        </pc:spChg>
        <pc:spChg chg="del">
          <ac:chgData name="Patel, Trupeshkumar Rajendrabhai" userId="a75518b8-3f64-4430-857a-50979e0eaaa2" providerId="ADAL" clId="{DE8F8217-28A2-9F45-9F14-61816AD4D350}" dt="2020-11-02T05:14:03.177" v="3" actId="478"/>
          <ac:spMkLst>
            <pc:docMk/>
            <pc:sldMk cId="1223662604" sldId="321"/>
            <ac:spMk id="7" creationId="{00000000-0000-0000-0000-000000000000}"/>
          </ac:spMkLst>
        </pc:spChg>
        <pc:spChg chg="add mod">
          <ac:chgData name="Patel, Trupeshkumar Rajendrabhai" userId="a75518b8-3f64-4430-857a-50979e0eaaa2" providerId="ADAL" clId="{DE8F8217-28A2-9F45-9F14-61816AD4D350}" dt="2020-11-02T05:16:38.950" v="33" actId="20577"/>
          <ac:spMkLst>
            <pc:docMk/>
            <pc:sldMk cId="1223662604" sldId="321"/>
            <ac:spMk id="8" creationId="{24075300-7899-6343-B9FC-A92976F2038E}"/>
          </ac:spMkLst>
        </pc:spChg>
        <pc:spChg chg="add mod">
          <ac:chgData name="Patel, Trupeshkumar Rajendrabhai" userId="a75518b8-3f64-4430-857a-50979e0eaaa2" providerId="ADAL" clId="{DE8F8217-28A2-9F45-9F14-61816AD4D350}" dt="2020-11-02T07:43:30.996" v="226" actId="14100"/>
          <ac:spMkLst>
            <pc:docMk/>
            <pc:sldMk cId="1223662604" sldId="321"/>
            <ac:spMk id="9" creationId="{5E438F11-0425-044B-9781-14AD97E287F1}"/>
          </ac:spMkLst>
        </pc:spChg>
        <pc:spChg chg="add mod">
          <ac:chgData name="Patel, Trupeshkumar Rajendrabhai" userId="a75518b8-3f64-4430-857a-50979e0eaaa2" providerId="ADAL" clId="{DE8F8217-28A2-9F45-9F14-61816AD4D350}" dt="2020-11-02T05:18:15.933" v="55" actId="113"/>
          <ac:spMkLst>
            <pc:docMk/>
            <pc:sldMk cId="1223662604" sldId="321"/>
            <ac:spMk id="10" creationId="{992EFF06-EEE1-7C4C-AC55-FD7469128183}"/>
          </ac:spMkLst>
        </pc:spChg>
        <pc:spChg chg="add mod">
          <ac:chgData name="Patel, Trupeshkumar Rajendrabhai" userId="a75518b8-3f64-4430-857a-50979e0eaaa2" providerId="ADAL" clId="{DE8F8217-28A2-9F45-9F14-61816AD4D350}" dt="2020-11-02T05:18:12.234" v="54" actId="20577"/>
          <ac:spMkLst>
            <pc:docMk/>
            <pc:sldMk cId="1223662604" sldId="321"/>
            <ac:spMk id="11" creationId="{F9704F33-6343-984D-B548-47321F3F068C}"/>
          </ac:spMkLst>
        </pc:spChg>
      </pc:sldChg>
      <pc:sldChg chg="delSp modSp mo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378849210" sldId="322"/>
        </pc:sldMkLst>
        <pc:spChg chg="mod">
          <ac:chgData name="Patel, Trupeshkumar Rajendrabhai" userId="a75518b8-3f64-4430-857a-50979e0eaaa2" providerId="ADAL" clId="{DE8F8217-28A2-9F45-9F14-61816AD4D350}" dt="2020-11-02T08:39:10.340" v="321" actId="20577"/>
          <ac:spMkLst>
            <pc:docMk/>
            <pc:sldMk cId="378849210" sldId="322"/>
            <ac:spMk id="2" creationId="{A0C7283D-2440-5A42-A89D-3B514C300FC3}"/>
          </ac:spMkLst>
        </pc:spChg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378849210" sldId="322"/>
            <ac:spMk id="5" creationId="{82E5F3FD-A330-E945-BDAA-4B1746D17E43}"/>
          </ac:spMkLst>
        </pc:spChg>
      </pc:sldChg>
      <pc:sldChg chg="delSp modSp mod">
        <pc:chgData name="Patel, Trupeshkumar Rajendrabhai" userId="a75518b8-3f64-4430-857a-50979e0eaaa2" providerId="ADAL" clId="{DE8F8217-28A2-9F45-9F14-61816AD4D350}" dt="2020-11-02T16:34:12.777" v="2037" actId="20577"/>
        <pc:sldMkLst>
          <pc:docMk/>
          <pc:sldMk cId="2393240152" sldId="323"/>
        </pc:sldMkLst>
        <pc:spChg chg="mod">
          <ac:chgData name="Patel, Trupeshkumar Rajendrabhai" userId="a75518b8-3f64-4430-857a-50979e0eaaa2" providerId="ADAL" clId="{DE8F8217-28A2-9F45-9F14-61816AD4D350}" dt="2020-11-02T07:49:20.212" v="308" actId="113"/>
          <ac:spMkLst>
            <pc:docMk/>
            <pc:sldMk cId="2393240152" sldId="323"/>
            <ac:spMk id="2" creationId="{884CED2A-596F-DB49-B4C9-79F876A41567}"/>
          </ac:spMkLst>
        </pc:spChg>
        <pc:spChg chg="mod">
          <ac:chgData name="Patel, Trupeshkumar Rajendrabhai" userId="a75518b8-3f64-4430-857a-50979e0eaaa2" providerId="ADAL" clId="{DE8F8217-28A2-9F45-9F14-61816AD4D350}" dt="2020-11-02T16:34:12.777" v="2037" actId="20577"/>
          <ac:spMkLst>
            <pc:docMk/>
            <pc:sldMk cId="2393240152" sldId="323"/>
            <ac:spMk id="3" creationId="{C7466059-66E0-AB4B-B0DA-5AD4E28C1098}"/>
          </ac:spMkLst>
        </pc:spChg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2393240152" sldId="323"/>
            <ac:spMk id="5" creationId="{28E20F71-99B0-7C41-8225-BE683EEEAF29}"/>
          </ac:spMkLst>
        </pc:spChg>
      </pc:sldChg>
      <pc:sldChg chg="del">
        <pc:chgData name="Patel, Trupeshkumar Rajendrabhai" userId="a75518b8-3f64-4430-857a-50979e0eaaa2" providerId="ADAL" clId="{DE8F8217-28A2-9F45-9F14-61816AD4D350}" dt="2020-11-02T12:51:58.544" v="1708" actId="2696"/>
        <pc:sldMkLst>
          <pc:docMk/>
          <pc:sldMk cId="4254459837" sldId="330"/>
        </pc:sldMkLst>
      </pc:sldChg>
      <pc:sldChg chg="del">
        <pc:chgData name="Patel, Trupeshkumar Rajendrabhai" userId="a75518b8-3f64-4430-857a-50979e0eaaa2" providerId="ADAL" clId="{DE8F8217-28A2-9F45-9F14-61816AD4D350}" dt="2020-11-02T12:51:58.544" v="1708" actId="2696"/>
        <pc:sldMkLst>
          <pc:docMk/>
          <pc:sldMk cId="4111157287" sldId="331"/>
        </pc:sldMkLst>
      </pc:sldChg>
      <pc:sldChg chg="del">
        <pc:chgData name="Patel, Trupeshkumar Rajendrabhai" userId="a75518b8-3f64-4430-857a-50979e0eaaa2" providerId="ADAL" clId="{DE8F8217-28A2-9F45-9F14-61816AD4D350}" dt="2020-11-02T12:51:58.544" v="1708" actId="2696"/>
        <pc:sldMkLst>
          <pc:docMk/>
          <pc:sldMk cId="688386359" sldId="332"/>
        </pc:sldMkLst>
      </pc:sldChg>
      <pc:sldChg chg="del">
        <pc:chgData name="Patel, Trupeshkumar Rajendrabhai" userId="a75518b8-3f64-4430-857a-50979e0eaaa2" providerId="ADAL" clId="{DE8F8217-28A2-9F45-9F14-61816AD4D350}" dt="2020-11-02T12:51:58.544" v="1708" actId="2696"/>
        <pc:sldMkLst>
          <pc:docMk/>
          <pc:sldMk cId="3862996738" sldId="333"/>
        </pc:sldMkLst>
      </pc:sldChg>
      <pc:sldChg chg="del">
        <pc:chgData name="Patel, Trupeshkumar Rajendrabhai" userId="a75518b8-3f64-4430-857a-50979e0eaaa2" providerId="ADAL" clId="{DE8F8217-28A2-9F45-9F14-61816AD4D350}" dt="2020-11-02T12:51:58.544" v="1708" actId="2696"/>
        <pc:sldMkLst>
          <pc:docMk/>
          <pc:sldMk cId="2862986496" sldId="334"/>
        </pc:sldMkLst>
      </pc:sldChg>
      <pc:sldChg chg="del">
        <pc:chgData name="Patel, Trupeshkumar Rajendrabhai" userId="a75518b8-3f64-4430-857a-50979e0eaaa2" providerId="ADAL" clId="{DE8F8217-28A2-9F45-9F14-61816AD4D350}" dt="2020-11-02T12:51:58.544" v="1708" actId="2696"/>
        <pc:sldMkLst>
          <pc:docMk/>
          <pc:sldMk cId="1441749255" sldId="335"/>
        </pc:sldMkLst>
      </pc:sldChg>
      <pc:sldChg chg="del">
        <pc:chgData name="Patel, Trupeshkumar Rajendrabhai" userId="a75518b8-3f64-4430-857a-50979e0eaaa2" providerId="ADAL" clId="{DE8F8217-28A2-9F45-9F14-61816AD4D350}" dt="2020-11-02T12:51:58.544" v="1708" actId="2696"/>
        <pc:sldMkLst>
          <pc:docMk/>
          <pc:sldMk cId="1618982751" sldId="336"/>
        </pc:sldMkLst>
      </pc:sldChg>
      <pc:sldChg chg="del">
        <pc:chgData name="Patel, Trupeshkumar Rajendrabhai" userId="a75518b8-3f64-4430-857a-50979e0eaaa2" providerId="ADAL" clId="{DE8F8217-28A2-9F45-9F14-61816AD4D350}" dt="2020-11-02T12:51:58.544" v="1708" actId="2696"/>
        <pc:sldMkLst>
          <pc:docMk/>
          <pc:sldMk cId="2556923238" sldId="337"/>
        </pc:sldMkLst>
      </pc:sldChg>
      <pc:sldChg chg="del">
        <pc:chgData name="Patel, Trupeshkumar Rajendrabhai" userId="a75518b8-3f64-4430-857a-50979e0eaaa2" providerId="ADAL" clId="{DE8F8217-28A2-9F45-9F14-61816AD4D350}" dt="2020-11-02T12:51:58.544" v="1708" actId="2696"/>
        <pc:sldMkLst>
          <pc:docMk/>
          <pc:sldMk cId="1373382860" sldId="338"/>
        </pc:sldMkLst>
      </pc:sldChg>
      <pc:sldChg chg="del">
        <pc:chgData name="Patel, Trupeshkumar Rajendrabhai" userId="a75518b8-3f64-4430-857a-50979e0eaaa2" providerId="ADAL" clId="{DE8F8217-28A2-9F45-9F14-61816AD4D350}" dt="2020-11-02T12:51:58.544" v="1708" actId="2696"/>
        <pc:sldMkLst>
          <pc:docMk/>
          <pc:sldMk cId="4279053306" sldId="339"/>
        </pc:sldMkLst>
      </pc:sldChg>
      <pc:sldChg chg="delSp modSp new mo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3238234774" sldId="340"/>
        </pc:sldMkLst>
        <pc:spChg chg="mod">
          <ac:chgData name="Patel, Trupeshkumar Rajendrabhai" userId="a75518b8-3f64-4430-857a-50979e0eaaa2" providerId="ADAL" clId="{DE8F8217-28A2-9F45-9F14-61816AD4D350}" dt="2020-11-02T10:36:18.837" v="448" actId="114"/>
          <ac:spMkLst>
            <pc:docMk/>
            <pc:sldMk cId="3238234774" sldId="340"/>
            <ac:spMk id="2" creationId="{CF10C2F1-7C71-514A-BCE3-FF421865706D}"/>
          </ac:spMkLst>
        </pc:spChg>
        <pc:spChg chg="mod">
          <ac:chgData name="Patel, Trupeshkumar Rajendrabhai" userId="a75518b8-3f64-4430-857a-50979e0eaaa2" providerId="ADAL" clId="{DE8F8217-28A2-9F45-9F14-61816AD4D350}" dt="2020-11-02T10:30:54.641" v="359" actId="20577"/>
          <ac:spMkLst>
            <pc:docMk/>
            <pc:sldMk cId="3238234774" sldId="340"/>
            <ac:spMk id="3" creationId="{D1098C8F-4F26-D848-A1E5-77F80757BB4E}"/>
          </ac:spMkLst>
        </pc:spChg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3238234774" sldId="340"/>
            <ac:spMk id="5" creationId="{619E6655-8A55-6141-9715-92229D6C158A}"/>
          </ac:spMkLst>
        </pc:spChg>
      </pc:sldChg>
      <pc:sldChg chg="addSp delSp modSp new mod modClrScheme chgLayout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633274342" sldId="341"/>
        </pc:sldMkLst>
        <pc:spChg chg="del">
          <ac:chgData name="Patel, Trupeshkumar Rajendrabhai" userId="a75518b8-3f64-4430-857a-50979e0eaaa2" providerId="ADAL" clId="{DE8F8217-28A2-9F45-9F14-61816AD4D350}" dt="2020-11-02T11:04:33.983" v="499"/>
          <ac:spMkLst>
            <pc:docMk/>
            <pc:sldMk cId="633274342" sldId="341"/>
            <ac:spMk id="2" creationId="{14B8964A-95CF-2840-8783-5D1B4A7553DB}"/>
          </ac:spMkLst>
        </pc:spChg>
        <pc:spChg chg="mod">
          <ac:chgData name="Patel, Trupeshkumar Rajendrabhai" userId="a75518b8-3f64-4430-857a-50979e0eaaa2" providerId="ADAL" clId="{DE8F8217-28A2-9F45-9F14-61816AD4D350}" dt="2020-11-02T11:04:39.029" v="500" actId="26606"/>
          <ac:spMkLst>
            <pc:docMk/>
            <pc:sldMk cId="633274342" sldId="341"/>
            <ac:spMk id="3" creationId="{67C287CF-1741-5841-9ACC-D99768842A17}"/>
          </ac:spMkLst>
        </pc:spChg>
        <pc:spChg chg="mod">
          <ac:chgData name="Patel, Trupeshkumar Rajendrabhai" userId="a75518b8-3f64-4430-857a-50979e0eaaa2" providerId="ADAL" clId="{DE8F8217-28A2-9F45-9F14-61816AD4D350}" dt="2020-11-02T11:04:39.029" v="500" actId="26606"/>
          <ac:spMkLst>
            <pc:docMk/>
            <pc:sldMk cId="633274342" sldId="341"/>
            <ac:spMk id="4" creationId="{028B3E1F-2168-3441-BECC-901DF90CC19E}"/>
          </ac:spMkLst>
        </pc:spChg>
        <pc:spChg chg="del mod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633274342" sldId="341"/>
            <ac:spMk id="5" creationId="{72A4B26F-DAF1-3048-B17F-9F661E20FD24}"/>
          </ac:spMkLst>
        </pc:spChg>
        <pc:spChg chg="add mod">
          <ac:chgData name="Patel, Trupeshkumar Rajendrabhai" userId="a75518b8-3f64-4430-857a-50979e0eaaa2" providerId="ADAL" clId="{DE8F8217-28A2-9F45-9F14-61816AD4D350}" dt="2020-11-02T11:07:19.424" v="528" actId="20577"/>
          <ac:spMkLst>
            <pc:docMk/>
            <pc:sldMk cId="633274342" sldId="341"/>
            <ac:spMk id="6" creationId="{0B01838B-782C-A54B-ACFD-EA2F3442EABB}"/>
          </ac:spMkLst>
        </pc:spChg>
        <pc:spChg chg="add mod">
          <ac:chgData name="Patel, Trupeshkumar Rajendrabhai" userId="a75518b8-3f64-4430-857a-50979e0eaaa2" providerId="ADAL" clId="{DE8F8217-28A2-9F45-9F14-61816AD4D350}" dt="2020-11-02T11:05:53.592" v="505" actId="20577"/>
          <ac:spMkLst>
            <pc:docMk/>
            <pc:sldMk cId="633274342" sldId="341"/>
            <ac:spMk id="71" creationId="{BD9F8C12-71F3-4DA6-8982-910EBCCF6129}"/>
          </ac:spMkLst>
        </pc:spChg>
        <pc:picChg chg="add mod ord">
          <ac:chgData name="Patel, Trupeshkumar Rajendrabhai" userId="a75518b8-3f64-4430-857a-50979e0eaaa2" providerId="ADAL" clId="{DE8F8217-28A2-9F45-9F14-61816AD4D350}" dt="2020-11-02T11:06:31.684" v="508" actId="1076"/>
          <ac:picMkLst>
            <pc:docMk/>
            <pc:sldMk cId="633274342" sldId="341"/>
            <ac:picMk id="1026" creationId="{E5924968-449E-4241-9703-250732CA3F48}"/>
          </ac:picMkLst>
        </pc:picChg>
      </pc:sldChg>
      <pc:sldChg chg="new del">
        <pc:chgData name="Patel, Trupeshkumar Rajendrabhai" userId="a75518b8-3f64-4430-857a-50979e0eaaa2" providerId="ADAL" clId="{DE8F8217-28A2-9F45-9F14-61816AD4D350}" dt="2020-11-02T11:09:05.610" v="530" actId="2696"/>
        <pc:sldMkLst>
          <pc:docMk/>
          <pc:sldMk cId="359647054" sldId="342"/>
        </pc:sldMkLst>
      </pc:sldChg>
      <pc:sldChg chg="addSp delSp modSp add mod">
        <pc:chgData name="Patel, Trupeshkumar Rajendrabhai" userId="a75518b8-3f64-4430-857a-50979e0eaaa2" providerId="ADAL" clId="{DE8F8217-28A2-9F45-9F14-61816AD4D350}" dt="2020-11-02T16:32:45.911" v="2007" actId="20577"/>
        <pc:sldMkLst>
          <pc:docMk/>
          <pc:sldMk cId="1311445388" sldId="342"/>
        </pc:sldMkLst>
        <pc:spChg chg="del">
          <ac:chgData name="Patel, Trupeshkumar Rajendrabhai" userId="a75518b8-3f64-4430-857a-50979e0eaaa2" providerId="ADAL" clId="{DE8F8217-28A2-9F45-9F14-61816AD4D350}" dt="2020-11-02T11:13:07.864" v="549" actId="478"/>
          <ac:spMkLst>
            <pc:docMk/>
            <pc:sldMk cId="1311445388" sldId="342"/>
            <ac:spMk id="2" creationId="{CF10C2F1-7C71-514A-BCE3-FF421865706D}"/>
          </ac:spMkLst>
        </pc:spChg>
        <pc:spChg chg="mod">
          <ac:chgData name="Patel, Trupeshkumar Rajendrabhai" userId="a75518b8-3f64-4430-857a-50979e0eaaa2" providerId="ADAL" clId="{DE8F8217-28A2-9F45-9F14-61816AD4D350}" dt="2020-11-02T16:32:45.911" v="2007" actId="20577"/>
          <ac:spMkLst>
            <pc:docMk/>
            <pc:sldMk cId="1311445388" sldId="342"/>
            <ac:spMk id="3" creationId="{D1098C8F-4F26-D848-A1E5-77F80757BB4E}"/>
          </ac:spMkLst>
        </pc:spChg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1311445388" sldId="342"/>
            <ac:spMk id="5" creationId="{619E6655-8A55-6141-9715-92229D6C158A}"/>
          </ac:spMkLst>
        </pc:spChg>
        <pc:spChg chg="add del mod">
          <ac:chgData name="Patel, Trupeshkumar Rajendrabhai" userId="a75518b8-3f64-4430-857a-50979e0eaaa2" providerId="ADAL" clId="{DE8F8217-28A2-9F45-9F14-61816AD4D350}" dt="2020-11-02T11:13:12.085" v="550"/>
          <ac:spMkLst>
            <pc:docMk/>
            <pc:sldMk cId="1311445388" sldId="342"/>
            <ac:spMk id="7" creationId="{C4A4C0FF-8097-D043-8C57-D095BC79CDD2}"/>
          </ac:spMkLst>
        </pc:spChg>
        <pc:spChg chg="add mod">
          <ac:chgData name="Patel, Trupeshkumar Rajendrabhai" userId="a75518b8-3f64-4430-857a-50979e0eaaa2" providerId="ADAL" clId="{DE8F8217-28A2-9F45-9F14-61816AD4D350}" dt="2020-11-02T11:14:23.366" v="564" actId="20577"/>
          <ac:spMkLst>
            <pc:docMk/>
            <pc:sldMk cId="1311445388" sldId="342"/>
            <ac:spMk id="9" creationId="{56E3E648-9C1E-1341-A17B-376C0A33BADD}"/>
          </ac:spMkLst>
        </pc:spChg>
        <pc:spChg chg="add del">
          <ac:chgData name="Patel, Trupeshkumar Rajendrabhai" userId="a75518b8-3f64-4430-857a-50979e0eaaa2" providerId="ADAL" clId="{DE8F8217-28A2-9F45-9F14-61816AD4D350}" dt="2020-11-02T11:15:43.717" v="566" actId="11529"/>
          <ac:spMkLst>
            <pc:docMk/>
            <pc:sldMk cId="1311445388" sldId="342"/>
            <ac:spMk id="10" creationId="{0091D1C4-73F4-E046-BDA3-2AC534EC9237}"/>
          </ac:spMkLst>
        </pc:spChg>
        <pc:spChg chg="add mod">
          <ac:chgData name="Patel, Trupeshkumar Rajendrabhai" userId="a75518b8-3f64-4430-857a-50979e0eaaa2" providerId="ADAL" clId="{DE8F8217-28A2-9F45-9F14-61816AD4D350}" dt="2020-11-02T11:17:26.287" v="574" actId="207"/>
          <ac:spMkLst>
            <pc:docMk/>
            <pc:sldMk cId="1311445388" sldId="342"/>
            <ac:spMk id="11" creationId="{6BAF56B4-E71A-0A46-8708-B235E1AD3D84}"/>
          </ac:spMkLst>
        </pc:spChg>
        <pc:spChg chg="add mod">
          <ac:chgData name="Patel, Trupeshkumar Rajendrabhai" userId="a75518b8-3f64-4430-857a-50979e0eaaa2" providerId="ADAL" clId="{DE8F8217-28A2-9F45-9F14-61816AD4D350}" dt="2020-11-02T11:17:26.287" v="574" actId="207"/>
          <ac:spMkLst>
            <pc:docMk/>
            <pc:sldMk cId="1311445388" sldId="342"/>
            <ac:spMk id="12" creationId="{3C7D6EEF-4542-2246-8530-19CB970BCC6A}"/>
          </ac:spMkLst>
        </pc:spChg>
        <pc:spChg chg="add mod">
          <ac:chgData name="Patel, Trupeshkumar Rajendrabhai" userId="a75518b8-3f64-4430-857a-50979e0eaaa2" providerId="ADAL" clId="{DE8F8217-28A2-9F45-9F14-61816AD4D350}" dt="2020-11-02T11:35:45.123" v="768" actId="1076"/>
          <ac:spMkLst>
            <pc:docMk/>
            <pc:sldMk cId="1311445388" sldId="342"/>
            <ac:spMk id="15" creationId="{9D297F05-7854-A045-B475-E10E63A03347}"/>
          </ac:spMkLst>
        </pc:spChg>
        <pc:picChg chg="add mod">
          <ac:chgData name="Patel, Trupeshkumar Rajendrabhai" userId="a75518b8-3f64-4430-857a-50979e0eaaa2" providerId="ADAL" clId="{DE8F8217-28A2-9F45-9F14-61816AD4D350}" dt="2020-11-02T11:13:12.085" v="550"/>
          <ac:picMkLst>
            <pc:docMk/>
            <pc:sldMk cId="1311445388" sldId="342"/>
            <ac:picMk id="8" creationId="{04873150-4768-8549-9215-C1D5C6C64A92}"/>
          </ac:picMkLst>
        </pc:picChg>
        <pc:cxnChg chg="add del mod">
          <ac:chgData name="Patel, Trupeshkumar Rajendrabhai" userId="a75518b8-3f64-4430-857a-50979e0eaaa2" providerId="ADAL" clId="{DE8F8217-28A2-9F45-9F14-61816AD4D350}" dt="2020-11-02T11:17:56.115" v="576" actId="11529"/>
          <ac:cxnSpMkLst>
            <pc:docMk/>
            <pc:sldMk cId="1311445388" sldId="342"/>
            <ac:cxnSpMk id="14" creationId="{75A45D67-B358-874B-9C41-9E3F6039692C}"/>
          </ac:cxnSpMkLst>
        </pc:cxnChg>
        <pc:cxnChg chg="add mod">
          <ac:chgData name="Patel, Trupeshkumar Rajendrabhai" userId="a75518b8-3f64-4430-857a-50979e0eaaa2" providerId="ADAL" clId="{DE8F8217-28A2-9F45-9F14-61816AD4D350}" dt="2020-11-02T11:35:45.123" v="768" actId="1076"/>
          <ac:cxnSpMkLst>
            <pc:docMk/>
            <pc:sldMk cId="1311445388" sldId="342"/>
            <ac:cxnSpMk id="17" creationId="{A588127D-A61A-8B46-AE5A-05C878F7A118}"/>
          </ac:cxnSpMkLst>
        </pc:cxnChg>
        <pc:cxnChg chg="add mod">
          <ac:chgData name="Patel, Trupeshkumar Rajendrabhai" userId="a75518b8-3f64-4430-857a-50979e0eaaa2" providerId="ADAL" clId="{DE8F8217-28A2-9F45-9F14-61816AD4D350}" dt="2020-11-02T11:35:45.123" v="768" actId="1076"/>
          <ac:cxnSpMkLst>
            <pc:docMk/>
            <pc:sldMk cId="1311445388" sldId="342"/>
            <ac:cxnSpMk id="19" creationId="{B0389D57-59DF-0F45-8595-5BD82FA868A2}"/>
          </ac:cxnSpMkLst>
        </pc:cxnChg>
      </pc:sldChg>
      <pc:sldChg chg="addSp delSp modSp new mo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2453349796" sldId="343"/>
        </pc:sldMkLst>
        <pc:spChg chg="mod">
          <ac:chgData name="Patel, Trupeshkumar Rajendrabhai" userId="a75518b8-3f64-4430-857a-50979e0eaaa2" providerId="ADAL" clId="{DE8F8217-28A2-9F45-9F14-61816AD4D350}" dt="2020-11-02T11:51:05.632" v="980" actId="20577"/>
          <ac:spMkLst>
            <pc:docMk/>
            <pc:sldMk cId="2453349796" sldId="343"/>
            <ac:spMk id="2" creationId="{F704CEEF-DB86-C641-BF6A-7A53423E963A}"/>
          </ac:spMkLst>
        </pc:spChg>
        <pc:spChg chg="mod">
          <ac:chgData name="Patel, Trupeshkumar Rajendrabhai" userId="a75518b8-3f64-4430-857a-50979e0eaaa2" providerId="ADAL" clId="{DE8F8217-28A2-9F45-9F14-61816AD4D350}" dt="2020-11-02T11:27:07.056" v="689" actId="20577"/>
          <ac:spMkLst>
            <pc:docMk/>
            <pc:sldMk cId="2453349796" sldId="343"/>
            <ac:spMk id="3" creationId="{7FF102FC-CDBB-3A43-8E84-FB5239DEBAAD}"/>
          </ac:spMkLst>
        </pc:spChg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2453349796" sldId="343"/>
            <ac:spMk id="5" creationId="{1FA2BA2E-55A7-0E46-8619-15CF55739741}"/>
          </ac:spMkLst>
        </pc:spChg>
        <pc:spChg chg="add mod">
          <ac:chgData name="Patel, Trupeshkumar Rajendrabhai" userId="a75518b8-3f64-4430-857a-50979e0eaaa2" providerId="ADAL" clId="{DE8F8217-28A2-9F45-9F14-61816AD4D350}" dt="2020-11-02T11:38:43.066" v="781" actId="20577"/>
          <ac:spMkLst>
            <pc:docMk/>
            <pc:sldMk cId="2453349796" sldId="343"/>
            <ac:spMk id="7" creationId="{35D47B2D-8E94-2A4D-8E94-E2F27062D376}"/>
          </ac:spMkLst>
        </pc:spChg>
        <pc:spChg chg="add mod">
          <ac:chgData name="Patel, Trupeshkumar Rajendrabhai" userId="a75518b8-3f64-4430-857a-50979e0eaaa2" providerId="ADAL" clId="{DE8F8217-28A2-9F45-9F14-61816AD4D350}" dt="2020-11-02T11:40:18.755" v="806" actId="20577"/>
          <ac:spMkLst>
            <pc:docMk/>
            <pc:sldMk cId="2453349796" sldId="343"/>
            <ac:spMk id="8" creationId="{498134B6-9F94-964C-A0EA-D66CF421CAAD}"/>
          </ac:spMkLst>
        </pc:spChg>
        <pc:spChg chg="add del mod">
          <ac:chgData name="Patel, Trupeshkumar Rajendrabhai" userId="a75518b8-3f64-4430-857a-50979e0eaaa2" providerId="ADAL" clId="{DE8F8217-28A2-9F45-9F14-61816AD4D350}" dt="2020-11-02T11:41:12.832" v="831" actId="478"/>
          <ac:spMkLst>
            <pc:docMk/>
            <pc:sldMk cId="2453349796" sldId="343"/>
            <ac:spMk id="11" creationId="{CD3A350B-59E7-FC43-8ED9-AC022C34FD53}"/>
          </ac:spMkLst>
        </pc:spChg>
        <pc:spChg chg="add del mod">
          <ac:chgData name="Patel, Trupeshkumar Rajendrabhai" userId="a75518b8-3f64-4430-857a-50979e0eaaa2" providerId="ADAL" clId="{DE8F8217-28A2-9F45-9F14-61816AD4D350}" dt="2020-11-02T11:41:10.303" v="830" actId="478"/>
          <ac:spMkLst>
            <pc:docMk/>
            <pc:sldMk cId="2453349796" sldId="343"/>
            <ac:spMk id="12" creationId="{D3511E57-66DF-824B-9F21-F5E9A9134923}"/>
          </ac:spMkLst>
        </pc:spChg>
        <pc:spChg chg="add mod">
          <ac:chgData name="Patel, Trupeshkumar Rajendrabhai" userId="a75518b8-3f64-4430-857a-50979e0eaaa2" providerId="ADAL" clId="{DE8F8217-28A2-9F45-9F14-61816AD4D350}" dt="2020-11-02T11:42:12.102" v="853"/>
          <ac:spMkLst>
            <pc:docMk/>
            <pc:sldMk cId="2453349796" sldId="343"/>
            <ac:spMk id="13" creationId="{B608147F-CE83-624D-87CF-658FD95F1827}"/>
          </ac:spMkLst>
        </pc:spChg>
        <pc:spChg chg="add mod">
          <ac:chgData name="Patel, Trupeshkumar Rajendrabhai" userId="a75518b8-3f64-4430-857a-50979e0eaaa2" providerId="ADAL" clId="{DE8F8217-28A2-9F45-9F14-61816AD4D350}" dt="2020-11-02T11:42:32.523" v="868" actId="20577"/>
          <ac:spMkLst>
            <pc:docMk/>
            <pc:sldMk cId="2453349796" sldId="343"/>
            <ac:spMk id="14" creationId="{E96AAD4E-3637-024B-8130-35497DF85FF6}"/>
          </ac:spMkLst>
        </pc:spChg>
        <pc:grpChg chg="add mod">
          <ac:chgData name="Patel, Trupeshkumar Rajendrabhai" userId="a75518b8-3f64-4430-857a-50979e0eaaa2" providerId="ADAL" clId="{DE8F8217-28A2-9F45-9F14-61816AD4D350}" dt="2020-11-02T11:33:48.511" v="752" actId="1076"/>
          <ac:grpSpMkLst>
            <pc:docMk/>
            <pc:sldMk cId="2453349796" sldId="343"/>
            <ac:grpSpMk id="10" creationId="{D74856E2-CE41-6744-BBDE-63D50C5938C2}"/>
          </ac:grpSpMkLst>
        </pc:grpChg>
        <pc:picChg chg="add del mod">
          <ac:chgData name="Patel, Trupeshkumar Rajendrabhai" userId="a75518b8-3f64-4430-857a-50979e0eaaa2" providerId="ADAL" clId="{DE8F8217-28A2-9F45-9F14-61816AD4D350}" dt="2020-11-02T11:23:57.149" v="671" actId="478"/>
          <ac:picMkLst>
            <pc:docMk/>
            <pc:sldMk cId="2453349796" sldId="343"/>
            <ac:picMk id="6" creationId="{948BB82C-347D-CB4C-8809-6C9786383BB9}"/>
          </ac:picMkLst>
        </pc:picChg>
        <pc:picChg chg="add mod">
          <ac:chgData name="Patel, Trupeshkumar Rajendrabhai" userId="a75518b8-3f64-4430-857a-50979e0eaaa2" providerId="ADAL" clId="{DE8F8217-28A2-9F45-9F14-61816AD4D350}" dt="2020-11-02T11:30:20.377" v="707" actId="164"/>
          <ac:picMkLst>
            <pc:docMk/>
            <pc:sldMk cId="2453349796" sldId="343"/>
            <ac:picMk id="9" creationId="{66FDC558-1724-304A-9AE7-526624B65616}"/>
          </ac:picMkLst>
        </pc:picChg>
      </pc:sldChg>
      <pc:sldChg chg="addSp delSp modSp add mo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468344456" sldId="344"/>
        </pc:sldMkLst>
        <pc:spChg chg="mod">
          <ac:chgData name="Patel, Trupeshkumar Rajendrabhai" userId="a75518b8-3f64-4430-857a-50979e0eaaa2" providerId="ADAL" clId="{DE8F8217-28A2-9F45-9F14-61816AD4D350}" dt="2020-11-02T11:52:04.461" v="1013" actId="20577"/>
          <ac:spMkLst>
            <pc:docMk/>
            <pc:sldMk cId="468344456" sldId="344"/>
            <ac:spMk id="2" creationId="{F704CEEF-DB86-C641-BF6A-7A53423E963A}"/>
          </ac:spMkLst>
        </pc:spChg>
        <pc:spChg chg="mod">
          <ac:chgData name="Patel, Trupeshkumar Rajendrabhai" userId="a75518b8-3f64-4430-857a-50979e0eaaa2" providerId="ADAL" clId="{DE8F8217-28A2-9F45-9F14-61816AD4D350}" dt="2020-11-02T11:27:12.777" v="692" actId="20577"/>
          <ac:spMkLst>
            <pc:docMk/>
            <pc:sldMk cId="468344456" sldId="344"/>
            <ac:spMk id="3" creationId="{7FF102FC-CDBB-3A43-8E84-FB5239DEBAAD}"/>
          </ac:spMkLst>
        </pc:spChg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468344456" sldId="344"/>
            <ac:spMk id="5" creationId="{1FA2BA2E-55A7-0E46-8619-15CF55739741}"/>
          </ac:spMkLst>
        </pc:spChg>
        <pc:spChg chg="mod">
          <ac:chgData name="Patel, Trupeshkumar Rajendrabhai" userId="a75518b8-3f64-4430-857a-50979e0eaaa2" providerId="ADAL" clId="{DE8F8217-28A2-9F45-9F14-61816AD4D350}" dt="2020-11-02T11:40:27.183" v="808" actId="20577"/>
          <ac:spMkLst>
            <pc:docMk/>
            <pc:sldMk cId="468344456" sldId="344"/>
            <ac:spMk id="7" creationId="{35D47B2D-8E94-2A4D-8E94-E2F27062D376}"/>
          </ac:spMkLst>
        </pc:spChg>
        <pc:spChg chg="mod">
          <ac:chgData name="Patel, Trupeshkumar Rajendrabhai" userId="a75518b8-3f64-4430-857a-50979e0eaaa2" providerId="ADAL" clId="{DE8F8217-28A2-9F45-9F14-61816AD4D350}" dt="2020-11-02T11:30:32.304" v="708" actId="164"/>
          <ac:spMkLst>
            <pc:docMk/>
            <pc:sldMk cId="468344456" sldId="344"/>
            <ac:spMk id="8" creationId="{498134B6-9F94-964C-A0EA-D66CF421CAAD}"/>
          </ac:spMkLst>
        </pc:spChg>
        <pc:spChg chg="add mod">
          <ac:chgData name="Patel, Trupeshkumar Rajendrabhai" userId="a75518b8-3f64-4430-857a-50979e0eaaa2" providerId="ADAL" clId="{DE8F8217-28A2-9F45-9F14-61816AD4D350}" dt="2020-11-02T11:43:52.999" v="874"/>
          <ac:spMkLst>
            <pc:docMk/>
            <pc:sldMk cId="468344456" sldId="344"/>
            <ac:spMk id="12" creationId="{0B1F7F31-4CB7-5E47-99A0-3EB81A926916}"/>
          </ac:spMkLst>
        </pc:spChg>
        <pc:spChg chg="add mod">
          <ac:chgData name="Patel, Trupeshkumar Rajendrabhai" userId="a75518b8-3f64-4430-857a-50979e0eaaa2" providerId="ADAL" clId="{DE8F8217-28A2-9F45-9F14-61816AD4D350}" dt="2020-11-02T11:49:33.589" v="954" actId="20577"/>
          <ac:spMkLst>
            <pc:docMk/>
            <pc:sldMk cId="468344456" sldId="344"/>
            <ac:spMk id="13" creationId="{9FDEC6C7-F88D-454B-9100-1A722636E94E}"/>
          </ac:spMkLst>
        </pc:spChg>
        <pc:grpChg chg="add mod">
          <ac:chgData name="Patel, Trupeshkumar Rajendrabhai" userId="a75518b8-3f64-4430-857a-50979e0eaaa2" providerId="ADAL" clId="{DE8F8217-28A2-9F45-9F14-61816AD4D350}" dt="2020-11-02T11:33:42.313" v="751" actId="1076"/>
          <ac:grpSpMkLst>
            <pc:docMk/>
            <pc:sldMk cId="468344456" sldId="344"/>
            <ac:grpSpMk id="11" creationId="{071289C6-DA25-D444-8BF9-10F9F96A235D}"/>
          </ac:grpSpMkLst>
        </pc:grpChg>
        <pc:picChg chg="del">
          <ac:chgData name="Patel, Trupeshkumar Rajendrabhai" userId="a75518b8-3f64-4430-857a-50979e0eaaa2" providerId="ADAL" clId="{DE8F8217-28A2-9F45-9F14-61816AD4D350}" dt="2020-11-02T11:23:31.288" v="668" actId="478"/>
          <ac:picMkLst>
            <pc:docMk/>
            <pc:sldMk cId="468344456" sldId="344"/>
            <ac:picMk id="6" creationId="{948BB82C-347D-CB4C-8809-6C9786383BB9}"/>
          </ac:picMkLst>
        </pc:picChg>
        <pc:picChg chg="add del mod">
          <ac:chgData name="Patel, Trupeshkumar Rajendrabhai" userId="a75518b8-3f64-4430-857a-50979e0eaaa2" providerId="ADAL" clId="{DE8F8217-28A2-9F45-9F14-61816AD4D350}" dt="2020-11-02T11:24:22.288" v="673" actId="478"/>
          <ac:picMkLst>
            <pc:docMk/>
            <pc:sldMk cId="468344456" sldId="344"/>
            <ac:picMk id="9" creationId="{B9FECCA9-4F73-5D41-BE12-27E5789DE14F}"/>
          </ac:picMkLst>
        </pc:picChg>
        <pc:picChg chg="add mod">
          <ac:chgData name="Patel, Trupeshkumar Rajendrabhai" userId="a75518b8-3f64-4430-857a-50979e0eaaa2" providerId="ADAL" clId="{DE8F8217-28A2-9F45-9F14-61816AD4D350}" dt="2020-11-02T11:30:32.304" v="708" actId="164"/>
          <ac:picMkLst>
            <pc:docMk/>
            <pc:sldMk cId="468344456" sldId="344"/>
            <ac:picMk id="10" creationId="{AAD13FE4-9ED1-A948-93E9-F9DA78A5E348}"/>
          </ac:picMkLst>
        </pc:picChg>
      </pc:sldChg>
      <pc:sldChg chg="addSp delSp modSp add mo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2600692190" sldId="345"/>
        </pc:sldMkLst>
        <pc:spChg chg="mod">
          <ac:chgData name="Patel, Trupeshkumar Rajendrabhai" userId="a75518b8-3f64-4430-857a-50979e0eaaa2" providerId="ADAL" clId="{DE8F8217-28A2-9F45-9F14-61816AD4D350}" dt="2020-11-02T11:52:41.491" v="1052" actId="20577"/>
          <ac:spMkLst>
            <pc:docMk/>
            <pc:sldMk cId="2600692190" sldId="345"/>
            <ac:spMk id="2" creationId="{F704CEEF-DB86-C641-BF6A-7A53423E963A}"/>
          </ac:spMkLst>
        </pc:spChg>
        <pc:spChg chg="mod">
          <ac:chgData name="Patel, Trupeshkumar Rajendrabhai" userId="a75518b8-3f64-4430-857a-50979e0eaaa2" providerId="ADAL" clId="{DE8F8217-28A2-9F45-9F14-61816AD4D350}" dt="2020-11-02T11:27:17.622" v="695" actId="20577"/>
          <ac:spMkLst>
            <pc:docMk/>
            <pc:sldMk cId="2600692190" sldId="345"/>
            <ac:spMk id="3" creationId="{7FF102FC-CDBB-3A43-8E84-FB5239DEBAAD}"/>
          </ac:spMkLst>
        </pc:spChg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2600692190" sldId="345"/>
            <ac:spMk id="5" creationId="{1FA2BA2E-55A7-0E46-8619-15CF55739741}"/>
          </ac:spMkLst>
        </pc:spChg>
        <pc:spChg chg="mod">
          <ac:chgData name="Patel, Trupeshkumar Rajendrabhai" userId="a75518b8-3f64-4430-857a-50979e0eaaa2" providerId="ADAL" clId="{DE8F8217-28A2-9F45-9F14-61816AD4D350}" dt="2020-11-02T11:40:31.462" v="810" actId="20577"/>
          <ac:spMkLst>
            <pc:docMk/>
            <pc:sldMk cId="2600692190" sldId="345"/>
            <ac:spMk id="7" creationId="{35D47B2D-8E94-2A4D-8E94-E2F27062D376}"/>
          </ac:spMkLst>
        </pc:spChg>
        <pc:spChg chg="mod">
          <ac:chgData name="Patel, Trupeshkumar Rajendrabhai" userId="a75518b8-3f64-4430-857a-50979e0eaaa2" providerId="ADAL" clId="{DE8F8217-28A2-9F45-9F14-61816AD4D350}" dt="2020-11-02T11:30:43.519" v="709" actId="164"/>
          <ac:spMkLst>
            <pc:docMk/>
            <pc:sldMk cId="2600692190" sldId="345"/>
            <ac:spMk id="8" creationId="{498134B6-9F94-964C-A0EA-D66CF421CAAD}"/>
          </ac:spMkLst>
        </pc:spChg>
        <pc:spChg chg="add mod">
          <ac:chgData name="Patel, Trupeshkumar Rajendrabhai" userId="a75518b8-3f64-4430-857a-50979e0eaaa2" providerId="ADAL" clId="{DE8F8217-28A2-9F45-9F14-61816AD4D350}" dt="2020-11-02T11:49:25.543" v="948"/>
          <ac:spMkLst>
            <pc:docMk/>
            <pc:sldMk cId="2600692190" sldId="345"/>
            <ac:spMk id="11" creationId="{166F212E-7044-6B48-B63C-CCCD5005AE7D}"/>
          </ac:spMkLst>
        </pc:spChg>
        <pc:spChg chg="add mod">
          <ac:chgData name="Patel, Trupeshkumar Rajendrabhai" userId="a75518b8-3f64-4430-857a-50979e0eaaa2" providerId="ADAL" clId="{DE8F8217-28A2-9F45-9F14-61816AD4D350}" dt="2020-11-02T11:49:29.968" v="952" actId="20577"/>
          <ac:spMkLst>
            <pc:docMk/>
            <pc:sldMk cId="2600692190" sldId="345"/>
            <ac:spMk id="12" creationId="{E2DF7539-D8A6-A547-9BEF-1F1181D6B6A6}"/>
          </ac:spMkLst>
        </pc:spChg>
        <pc:grpChg chg="add mod">
          <ac:chgData name="Patel, Trupeshkumar Rajendrabhai" userId="a75518b8-3f64-4430-857a-50979e0eaaa2" providerId="ADAL" clId="{DE8F8217-28A2-9F45-9F14-61816AD4D350}" dt="2020-11-02T11:33:23.524" v="747" actId="1076"/>
          <ac:grpSpMkLst>
            <pc:docMk/>
            <pc:sldMk cId="2600692190" sldId="345"/>
            <ac:grpSpMk id="9" creationId="{BB8A7425-7471-B043-8CE7-94616EB47CAB}"/>
          </ac:grpSpMkLst>
        </pc:grpChg>
        <pc:picChg chg="add mod">
          <ac:chgData name="Patel, Trupeshkumar Rajendrabhai" userId="a75518b8-3f64-4430-857a-50979e0eaaa2" providerId="ADAL" clId="{DE8F8217-28A2-9F45-9F14-61816AD4D350}" dt="2020-11-02T11:30:43.519" v="709" actId="164"/>
          <ac:picMkLst>
            <pc:docMk/>
            <pc:sldMk cId="2600692190" sldId="345"/>
            <ac:picMk id="6" creationId="{E16BB651-0B96-4D4A-8A7C-B262DB94D710}"/>
          </ac:picMkLst>
        </pc:picChg>
        <pc:picChg chg="del">
          <ac:chgData name="Patel, Trupeshkumar Rajendrabhai" userId="a75518b8-3f64-4430-857a-50979e0eaaa2" providerId="ADAL" clId="{DE8F8217-28A2-9F45-9F14-61816AD4D350}" dt="2020-11-02T11:25:21.833" v="680" actId="478"/>
          <ac:picMkLst>
            <pc:docMk/>
            <pc:sldMk cId="2600692190" sldId="345"/>
            <ac:picMk id="10" creationId="{AAD13FE4-9ED1-A948-93E9-F9DA78A5E348}"/>
          </ac:picMkLst>
        </pc:picChg>
      </pc:sldChg>
      <pc:sldChg chg="add del">
        <pc:chgData name="Patel, Trupeshkumar Rajendrabhai" userId="a75518b8-3f64-4430-857a-50979e0eaaa2" providerId="ADAL" clId="{DE8F8217-28A2-9F45-9F14-61816AD4D350}" dt="2020-11-02T11:24:50.289" v="677"/>
        <pc:sldMkLst>
          <pc:docMk/>
          <pc:sldMk cId="2667508099" sldId="345"/>
        </pc:sldMkLst>
      </pc:sldChg>
      <pc:sldChg chg="addSp delSp modSp add mo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3901580638" sldId="346"/>
        </pc:sldMkLst>
        <pc:spChg chg="mod">
          <ac:chgData name="Patel, Trupeshkumar Rajendrabhai" userId="a75518b8-3f64-4430-857a-50979e0eaaa2" providerId="ADAL" clId="{DE8F8217-28A2-9F45-9F14-61816AD4D350}" dt="2020-11-02T11:36:19.500" v="772" actId="20577"/>
          <ac:spMkLst>
            <pc:docMk/>
            <pc:sldMk cId="3901580638" sldId="346"/>
            <ac:spMk id="2" creationId="{F704CEEF-DB86-C641-BF6A-7A53423E963A}"/>
          </ac:spMkLst>
        </pc:spChg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3901580638" sldId="346"/>
            <ac:spMk id="5" creationId="{1FA2BA2E-55A7-0E46-8619-15CF55739741}"/>
          </ac:spMkLst>
        </pc:spChg>
        <pc:spChg chg="mod">
          <ac:chgData name="Patel, Trupeshkumar Rajendrabhai" userId="a75518b8-3f64-4430-857a-50979e0eaaa2" providerId="ADAL" clId="{DE8F8217-28A2-9F45-9F14-61816AD4D350}" dt="2020-11-02T11:41:03.475" v="828" actId="20577"/>
          <ac:spMkLst>
            <pc:docMk/>
            <pc:sldMk cId="3901580638" sldId="346"/>
            <ac:spMk id="7" creationId="{35D47B2D-8E94-2A4D-8E94-E2F27062D376}"/>
          </ac:spMkLst>
        </pc:spChg>
        <pc:spChg chg="mod">
          <ac:chgData name="Patel, Trupeshkumar Rajendrabhai" userId="a75518b8-3f64-4430-857a-50979e0eaaa2" providerId="ADAL" clId="{DE8F8217-28A2-9F45-9F14-61816AD4D350}" dt="2020-11-02T11:30:51.546" v="710" actId="164"/>
          <ac:spMkLst>
            <pc:docMk/>
            <pc:sldMk cId="3901580638" sldId="346"/>
            <ac:spMk id="8" creationId="{498134B6-9F94-964C-A0EA-D66CF421CAAD}"/>
          </ac:spMkLst>
        </pc:spChg>
        <pc:spChg chg="add mod">
          <ac:chgData name="Patel, Trupeshkumar Rajendrabhai" userId="a75518b8-3f64-4430-857a-50979e0eaaa2" providerId="ADAL" clId="{DE8F8217-28A2-9F45-9F14-61816AD4D350}" dt="2020-11-02T11:37:15.458" v="776" actId="1076"/>
          <ac:spMkLst>
            <pc:docMk/>
            <pc:sldMk cId="3901580638" sldId="346"/>
            <ac:spMk id="11" creationId="{AC44B756-16BE-D545-8051-8A35CA7E4861}"/>
          </ac:spMkLst>
        </pc:spChg>
        <pc:spChg chg="add mod">
          <ac:chgData name="Patel, Trupeshkumar Rajendrabhai" userId="a75518b8-3f64-4430-857a-50979e0eaaa2" providerId="ADAL" clId="{DE8F8217-28A2-9F45-9F14-61816AD4D350}" dt="2020-11-02T11:37:32.849" v="779" actId="20577"/>
          <ac:spMkLst>
            <pc:docMk/>
            <pc:sldMk cId="3901580638" sldId="346"/>
            <ac:spMk id="12" creationId="{72E5A186-41C8-D74B-B55F-65FA62BA4502}"/>
          </ac:spMkLst>
        </pc:spChg>
        <pc:grpChg chg="add mod">
          <ac:chgData name="Patel, Trupeshkumar Rajendrabhai" userId="a75518b8-3f64-4430-857a-50979e0eaaa2" providerId="ADAL" clId="{DE8F8217-28A2-9F45-9F14-61816AD4D350}" dt="2020-11-02T11:33:29.010" v="750" actId="1036"/>
          <ac:grpSpMkLst>
            <pc:docMk/>
            <pc:sldMk cId="3901580638" sldId="346"/>
            <ac:grpSpMk id="10" creationId="{6C91305F-B466-424D-AAD0-6014B6A73E74}"/>
          </ac:grpSpMkLst>
        </pc:grpChg>
        <pc:picChg chg="del">
          <ac:chgData name="Patel, Trupeshkumar Rajendrabhai" userId="a75518b8-3f64-4430-857a-50979e0eaaa2" providerId="ADAL" clId="{DE8F8217-28A2-9F45-9F14-61816AD4D350}" dt="2020-11-02T11:28:05.154" v="704" actId="478"/>
          <ac:picMkLst>
            <pc:docMk/>
            <pc:sldMk cId="3901580638" sldId="346"/>
            <ac:picMk id="6" creationId="{E16BB651-0B96-4D4A-8A7C-B262DB94D710}"/>
          </ac:picMkLst>
        </pc:picChg>
        <pc:picChg chg="add mod">
          <ac:chgData name="Patel, Trupeshkumar Rajendrabhai" userId="a75518b8-3f64-4430-857a-50979e0eaaa2" providerId="ADAL" clId="{DE8F8217-28A2-9F45-9F14-61816AD4D350}" dt="2020-11-02T11:30:51.546" v="710" actId="164"/>
          <ac:picMkLst>
            <pc:docMk/>
            <pc:sldMk cId="3901580638" sldId="346"/>
            <ac:picMk id="9" creationId="{981905BD-F869-1F49-8076-AD63129376C8}"/>
          </ac:picMkLst>
        </pc:picChg>
      </pc:sldChg>
      <pc:sldChg chg="addSp delSp modSp new mo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2305198489" sldId="347"/>
        </pc:sldMkLst>
        <pc:spChg chg="del">
          <ac:chgData name="Patel, Trupeshkumar Rajendrabhai" userId="a75518b8-3f64-4430-857a-50979e0eaaa2" providerId="ADAL" clId="{DE8F8217-28A2-9F45-9F14-61816AD4D350}" dt="2020-11-02T12:14:42.097" v="1054"/>
          <ac:spMkLst>
            <pc:docMk/>
            <pc:sldMk cId="2305198489" sldId="347"/>
            <ac:spMk id="2" creationId="{4E4E25F9-A156-374B-BD2D-F48207FD5B47}"/>
          </ac:spMkLst>
        </pc:spChg>
        <pc:spChg chg="del">
          <ac:chgData name="Patel, Trupeshkumar Rajendrabhai" userId="a75518b8-3f64-4430-857a-50979e0eaaa2" providerId="ADAL" clId="{DE8F8217-28A2-9F45-9F14-61816AD4D350}" dt="2020-11-02T12:14:47.436" v="1055" actId="26606"/>
          <ac:spMkLst>
            <pc:docMk/>
            <pc:sldMk cId="2305198489" sldId="347"/>
            <ac:spMk id="3" creationId="{5F3EBF6E-A168-D847-A548-9FE5F4CBE39B}"/>
          </ac:spMkLst>
        </pc:spChg>
        <pc:spChg chg="mod">
          <ac:chgData name="Patel, Trupeshkumar Rajendrabhai" userId="a75518b8-3f64-4430-857a-50979e0eaaa2" providerId="ADAL" clId="{DE8F8217-28A2-9F45-9F14-61816AD4D350}" dt="2020-11-02T12:14:47.436" v="1055" actId="26606"/>
          <ac:spMkLst>
            <pc:docMk/>
            <pc:sldMk cId="2305198489" sldId="347"/>
            <ac:spMk id="4" creationId="{72391468-BFFF-1444-9049-B2D83CD41D6F}"/>
          </ac:spMkLst>
        </pc:spChg>
        <pc:spChg chg="del mod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2305198489" sldId="347"/>
            <ac:spMk id="5" creationId="{7B3E48EF-2EE9-5F49-A718-2FC92DE2EDFB}"/>
          </ac:spMkLst>
        </pc:spChg>
        <pc:spChg chg="add mod">
          <ac:chgData name="Patel, Trupeshkumar Rajendrabhai" userId="a75518b8-3f64-4430-857a-50979e0eaaa2" providerId="ADAL" clId="{DE8F8217-28A2-9F45-9F14-61816AD4D350}" dt="2020-11-02T12:15:32.546" v="1099" actId="20577"/>
          <ac:spMkLst>
            <pc:docMk/>
            <pc:sldMk cId="2305198489" sldId="347"/>
            <ac:spMk id="11" creationId="{C0CD72AA-AEF3-457F-8063-5C285F4F0FE7}"/>
          </ac:spMkLst>
        </pc:spChg>
        <pc:picChg chg="add mod">
          <ac:chgData name="Patel, Trupeshkumar Rajendrabhai" userId="a75518b8-3f64-4430-857a-50979e0eaaa2" providerId="ADAL" clId="{DE8F8217-28A2-9F45-9F14-61816AD4D350}" dt="2020-11-02T12:14:50.757" v="1056" actId="27614"/>
          <ac:picMkLst>
            <pc:docMk/>
            <pc:sldMk cId="2305198489" sldId="347"/>
            <ac:picMk id="6" creationId="{CD900220-B3C4-CF48-AFD3-22EB63ACC94F}"/>
          </ac:picMkLst>
        </pc:picChg>
      </pc:sldChg>
      <pc:sldChg chg="addSp delSp modSp new mo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3168517918" sldId="348"/>
        </pc:sldMkLst>
        <pc:spChg chg="del">
          <ac:chgData name="Patel, Trupeshkumar Rajendrabhai" userId="a75518b8-3f64-4430-857a-50979e0eaaa2" providerId="ADAL" clId="{DE8F8217-28A2-9F45-9F14-61816AD4D350}" dt="2020-11-02T12:18:23.251" v="1117" actId="478"/>
          <ac:spMkLst>
            <pc:docMk/>
            <pc:sldMk cId="3168517918" sldId="348"/>
            <ac:spMk id="2" creationId="{5FE74198-7402-BD49-9FF1-BAE0C6F556BD}"/>
          </ac:spMkLst>
        </pc:spChg>
        <pc:spChg chg="mod">
          <ac:chgData name="Patel, Trupeshkumar Rajendrabhai" userId="a75518b8-3f64-4430-857a-50979e0eaaa2" providerId="ADAL" clId="{DE8F8217-28A2-9F45-9F14-61816AD4D350}" dt="2020-11-02T12:17:40.711" v="1115" actId="20577"/>
          <ac:spMkLst>
            <pc:docMk/>
            <pc:sldMk cId="3168517918" sldId="348"/>
            <ac:spMk id="3" creationId="{05EAD53D-6592-A845-9B33-7BA772C595A1}"/>
          </ac:spMkLst>
        </pc:spChg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3168517918" sldId="348"/>
            <ac:spMk id="5" creationId="{5FE43828-21DE-6F49-8E8B-0E764DDBED05}"/>
          </ac:spMkLst>
        </pc:spChg>
        <pc:spChg chg="mod">
          <ac:chgData name="Patel, Trupeshkumar Rajendrabhai" userId="a75518b8-3f64-4430-857a-50979e0eaaa2" providerId="ADAL" clId="{DE8F8217-28A2-9F45-9F14-61816AD4D350}" dt="2020-11-02T12:18:17.610" v="1116"/>
          <ac:spMkLst>
            <pc:docMk/>
            <pc:sldMk cId="3168517918" sldId="348"/>
            <ac:spMk id="7" creationId="{0D75FD05-BBA1-8D49-895D-BCEECB053A7E}"/>
          </ac:spMkLst>
        </pc:spChg>
        <pc:spChg chg="mod">
          <ac:chgData name="Patel, Trupeshkumar Rajendrabhai" userId="a75518b8-3f64-4430-857a-50979e0eaaa2" providerId="ADAL" clId="{DE8F8217-28A2-9F45-9F14-61816AD4D350}" dt="2020-11-02T12:18:17.610" v="1116"/>
          <ac:spMkLst>
            <pc:docMk/>
            <pc:sldMk cId="3168517918" sldId="348"/>
            <ac:spMk id="8" creationId="{55EA9409-8AB9-0B48-B2A0-6ABF6EC3DDE7}"/>
          </ac:spMkLst>
        </pc:spChg>
        <pc:spChg chg="add mod">
          <ac:chgData name="Patel, Trupeshkumar Rajendrabhai" userId="a75518b8-3f64-4430-857a-50979e0eaaa2" providerId="ADAL" clId="{DE8F8217-28A2-9F45-9F14-61816AD4D350}" dt="2020-11-02T12:19:10.012" v="1128" actId="1037"/>
          <ac:spMkLst>
            <pc:docMk/>
            <pc:sldMk cId="3168517918" sldId="348"/>
            <ac:spMk id="10" creationId="{5E67EF6D-1BBF-7C4A-8C4F-E1294C69624F}"/>
          </ac:spMkLst>
        </pc:spChg>
        <pc:spChg chg="add mod">
          <ac:chgData name="Patel, Trupeshkumar Rajendrabhai" userId="a75518b8-3f64-4430-857a-50979e0eaaa2" providerId="ADAL" clId="{DE8F8217-28A2-9F45-9F14-61816AD4D350}" dt="2020-11-02T12:19:58.102" v="1159" actId="1038"/>
          <ac:spMkLst>
            <pc:docMk/>
            <pc:sldMk cId="3168517918" sldId="348"/>
            <ac:spMk id="13" creationId="{7A5D5A46-98FD-A04C-8C71-FC680A230F7E}"/>
          </ac:spMkLst>
        </pc:spChg>
        <pc:spChg chg="add mod">
          <ac:chgData name="Patel, Trupeshkumar Rajendrabhai" userId="a75518b8-3f64-4430-857a-50979e0eaaa2" providerId="ADAL" clId="{DE8F8217-28A2-9F45-9F14-61816AD4D350}" dt="2020-11-02T12:22:41.762" v="1364" actId="1036"/>
          <ac:spMkLst>
            <pc:docMk/>
            <pc:sldMk cId="3168517918" sldId="348"/>
            <ac:spMk id="14" creationId="{9C93A4FE-3323-AA48-ADF8-5C5ADC58D0D1}"/>
          </ac:spMkLst>
        </pc:spChg>
        <pc:spChg chg="add mod">
          <ac:chgData name="Patel, Trupeshkumar Rajendrabhai" userId="a75518b8-3f64-4430-857a-50979e0eaaa2" providerId="ADAL" clId="{DE8F8217-28A2-9F45-9F14-61816AD4D350}" dt="2020-11-02T15:33:57.535" v="1734" actId="1035"/>
          <ac:spMkLst>
            <pc:docMk/>
            <pc:sldMk cId="3168517918" sldId="348"/>
            <ac:spMk id="15" creationId="{4B94F8FB-D9B4-C648-8647-98ADDE59003C}"/>
          </ac:spMkLst>
        </pc:spChg>
        <pc:spChg chg="add mod">
          <ac:chgData name="Patel, Trupeshkumar Rajendrabhai" userId="a75518b8-3f64-4430-857a-50979e0eaaa2" providerId="ADAL" clId="{DE8F8217-28A2-9F45-9F14-61816AD4D350}" dt="2020-11-02T12:51:16.906" v="1707" actId="20577"/>
          <ac:spMkLst>
            <pc:docMk/>
            <pc:sldMk cId="3168517918" sldId="348"/>
            <ac:spMk id="22" creationId="{3161211E-20D9-734C-AB44-21E1410FA77E}"/>
          </ac:spMkLst>
        </pc:spChg>
        <pc:grpChg chg="add mod">
          <ac:chgData name="Patel, Trupeshkumar Rajendrabhai" userId="a75518b8-3f64-4430-857a-50979e0eaaa2" providerId="ADAL" clId="{DE8F8217-28A2-9F45-9F14-61816AD4D350}" dt="2020-11-02T12:22:16.582" v="1258" actId="1076"/>
          <ac:grpSpMkLst>
            <pc:docMk/>
            <pc:sldMk cId="3168517918" sldId="348"/>
            <ac:grpSpMk id="6" creationId="{BDD4E044-1AF4-D24B-9485-A0ACC1C08ABB}"/>
          </ac:grpSpMkLst>
        </pc:grpChg>
        <pc:picChg chg="mod">
          <ac:chgData name="Patel, Trupeshkumar Rajendrabhai" userId="a75518b8-3f64-4430-857a-50979e0eaaa2" providerId="ADAL" clId="{DE8F8217-28A2-9F45-9F14-61816AD4D350}" dt="2020-11-02T12:18:17.610" v="1116"/>
          <ac:picMkLst>
            <pc:docMk/>
            <pc:sldMk cId="3168517918" sldId="348"/>
            <ac:picMk id="9" creationId="{C8ADB514-673C-4045-9452-D2233796300D}"/>
          </ac:picMkLst>
        </pc:picChg>
        <pc:cxnChg chg="add del mod">
          <ac:chgData name="Patel, Trupeshkumar Rajendrabhai" userId="a75518b8-3f64-4430-857a-50979e0eaaa2" providerId="ADAL" clId="{DE8F8217-28A2-9F45-9F14-61816AD4D350}" dt="2020-11-02T12:21:06.519" v="1253" actId="478"/>
          <ac:cxnSpMkLst>
            <pc:docMk/>
            <pc:sldMk cId="3168517918" sldId="348"/>
            <ac:cxnSpMk id="12" creationId="{D0193AD2-0871-C34E-A42B-9E37CFBAC64A}"/>
          </ac:cxnSpMkLst>
        </pc:cxnChg>
        <pc:cxnChg chg="add mod">
          <ac:chgData name="Patel, Trupeshkumar Rajendrabhai" userId="a75518b8-3f64-4430-857a-50979e0eaaa2" providerId="ADAL" clId="{DE8F8217-28A2-9F45-9F14-61816AD4D350}" dt="2020-11-02T15:33:57.535" v="1734" actId="1035"/>
          <ac:cxnSpMkLst>
            <pc:docMk/>
            <pc:sldMk cId="3168517918" sldId="348"/>
            <ac:cxnSpMk id="17" creationId="{4C365C2A-6B72-0141-92C4-1C351DEE554B}"/>
          </ac:cxnSpMkLst>
        </pc:cxnChg>
        <pc:cxnChg chg="add mod">
          <ac:chgData name="Patel, Trupeshkumar Rajendrabhai" userId="a75518b8-3f64-4430-857a-50979e0eaaa2" providerId="ADAL" clId="{DE8F8217-28A2-9F45-9F14-61816AD4D350}" dt="2020-11-02T15:33:57.535" v="1734" actId="1035"/>
          <ac:cxnSpMkLst>
            <pc:docMk/>
            <pc:sldMk cId="3168517918" sldId="348"/>
            <ac:cxnSpMk id="19" creationId="{3A96D4B2-E5B0-3A46-8094-46BD0906970E}"/>
          </ac:cxnSpMkLst>
        </pc:cxnChg>
        <pc:cxnChg chg="add mod">
          <ac:chgData name="Patel, Trupeshkumar Rajendrabhai" userId="a75518b8-3f64-4430-857a-50979e0eaaa2" providerId="ADAL" clId="{DE8F8217-28A2-9F45-9F14-61816AD4D350}" dt="2020-11-02T15:33:57.535" v="1734" actId="1035"/>
          <ac:cxnSpMkLst>
            <pc:docMk/>
            <pc:sldMk cId="3168517918" sldId="348"/>
            <ac:cxnSpMk id="21" creationId="{9D155E0C-5769-E641-9FE6-5C7E0367F2F4}"/>
          </ac:cxnSpMkLst>
        </pc:cxnChg>
      </pc:sldChg>
      <pc:sldChg chg="addSp delSp modSp new mod or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1583253990" sldId="349"/>
        </pc:sldMkLst>
        <pc:spChg chg="add del mod">
          <ac:chgData name="Patel, Trupeshkumar Rajendrabhai" userId="a75518b8-3f64-4430-857a-50979e0eaaa2" providerId="ADAL" clId="{DE8F8217-28A2-9F45-9F14-61816AD4D350}" dt="2020-11-02T15:45:21.927" v="1854" actId="20577"/>
          <ac:spMkLst>
            <pc:docMk/>
            <pc:sldMk cId="1583253990" sldId="349"/>
            <ac:spMk id="2" creationId="{02C26747-13F7-A348-9AA6-8259CE39E612}"/>
          </ac:spMkLst>
        </pc:spChg>
        <pc:spChg chg="mod">
          <ac:chgData name="Patel, Trupeshkumar Rajendrabhai" userId="a75518b8-3f64-4430-857a-50979e0eaaa2" providerId="ADAL" clId="{DE8F8217-28A2-9F45-9F14-61816AD4D350}" dt="2020-11-02T16:07:15.718" v="1904" actId="20577"/>
          <ac:spMkLst>
            <pc:docMk/>
            <pc:sldMk cId="1583253990" sldId="349"/>
            <ac:spMk id="3" creationId="{1D0596B4-AA04-2A4D-82AA-B97D5B941C06}"/>
          </ac:spMkLst>
        </pc:spChg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1583253990" sldId="349"/>
            <ac:spMk id="5" creationId="{7B865CFF-4947-CA46-B08B-797D81E76C0A}"/>
          </ac:spMkLst>
        </pc:spChg>
        <pc:spChg chg="add del mod">
          <ac:chgData name="Patel, Trupeshkumar Rajendrabhai" userId="a75518b8-3f64-4430-857a-50979e0eaaa2" providerId="ADAL" clId="{DE8F8217-28A2-9F45-9F14-61816AD4D350}" dt="2020-11-02T15:45:42.843" v="1858"/>
          <ac:spMkLst>
            <pc:docMk/>
            <pc:sldMk cId="1583253990" sldId="349"/>
            <ac:spMk id="8" creationId="{8CF2F0F8-7AAB-584C-B81C-6E0D87732FF8}"/>
          </ac:spMkLst>
        </pc:spChg>
        <pc:picChg chg="add del mod">
          <ac:chgData name="Patel, Trupeshkumar Rajendrabhai" userId="a75518b8-3f64-4430-857a-50979e0eaaa2" providerId="ADAL" clId="{DE8F8217-28A2-9F45-9F14-61816AD4D350}" dt="2020-11-02T15:41:41.957" v="1750"/>
          <ac:picMkLst>
            <pc:docMk/>
            <pc:sldMk cId="1583253990" sldId="349"/>
            <ac:picMk id="6" creationId="{D5E89F4A-5EF6-3243-A1D7-75862A7EE42F}"/>
          </ac:picMkLst>
        </pc:picChg>
        <pc:picChg chg="add mod">
          <ac:chgData name="Patel, Trupeshkumar Rajendrabhai" userId="a75518b8-3f64-4430-857a-50979e0eaaa2" providerId="ADAL" clId="{DE8F8217-28A2-9F45-9F14-61816AD4D350}" dt="2020-11-02T15:42:01.874" v="1753" actId="1076"/>
          <ac:picMkLst>
            <pc:docMk/>
            <pc:sldMk cId="1583253990" sldId="349"/>
            <ac:picMk id="7" creationId="{9551C520-DAFA-2E4F-A126-592CA24A06E1}"/>
          </ac:picMkLst>
        </pc:picChg>
      </pc:sldChg>
      <pc:sldChg chg="addSp delSp modSp add mo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1324608066" sldId="350"/>
        </pc:sldMkLst>
        <pc:spChg chg="mod">
          <ac:chgData name="Patel, Trupeshkumar Rajendrabhai" userId="a75518b8-3f64-4430-857a-50979e0eaaa2" providerId="ADAL" clId="{DE8F8217-28A2-9F45-9F14-61816AD4D350}" dt="2020-11-02T15:47:32.283" v="1874" actId="20577"/>
          <ac:spMkLst>
            <pc:docMk/>
            <pc:sldMk cId="1324608066" sldId="350"/>
            <ac:spMk id="2" creationId="{02C26747-13F7-A348-9AA6-8259CE39E612}"/>
          </ac:spMkLst>
        </pc:spChg>
        <pc:spChg chg="mod">
          <ac:chgData name="Patel, Trupeshkumar Rajendrabhai" userId="a75518b8-3f64-4430-857a-50979e0eaaa2" providerId="ADAL" clId="{DE8F8217-28A2-9F45-9F14-61816AD4D350}" dt="2020-11-02T16:07:25.115" v="1905"/>
          <ac:spMkLst>
            <pc:docMk/>
            <pc:sldMk cId="1324608066" sldId="350"/>
            <ac:spMk id="3" creationId="{1D0596B4-AA04-2A4D-82AA-B97D5B941C06}"/>
          </ac:spMkLst>
        </pc:spChg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1324608066" sldId="350"/>
            <ac:spMk id="5" creationId="{7B865CFF-4947-CA46-B08B-797D81E76C0A}"/>
          </ac:spMkLst>
        </pc:spChg>
        <pc:picChg chg="add mod">
          <ac:chgData name="Patel, Trupeshkumar Rajendrabhai" userId="a75518b8-3f64-4430-857a-50979e0eaaa2" providerId="ADAL" clId="{DE8F8217-28A2-9F45-9F14-61816AD4D350}" dt="2020-11-02T15:47:13.854" v="1866" actId="1076"/>
          <ac:picMkLst>
            <pc:docMk/>
            <pc:sldMk cId="1324608066" sldId="350"/>
            <ac:picMk id="6" creationId="{7740BEAC-2F9D-2A44-AA11-DBD168DAB38B}"/>
          </ac:picMkLst>
        </pc:picChg>
        <pc:picChg chg="del">
          <ac:chgData name="Patel, Trupeshkumar Rajendrabhai" userId="a75518b8-3f64-4430-857a-50979e0eaaa2" providerId="ADAL" clId="{DE8F8217-28A2-9F45-9F14-61816AD4D350}" dt="2020-11-02T15:46:56.232" v="1862" actId="478"/>
          <ac:picMkLst>
            <pc:docMk/>
            <pc:sldMk cId="1324608066" sldId="350"/>
            <ac:picMk id="7" creationId="{9551C520-DAFA-2E4F-A126-592CA24A06E1}"/>
          </ac:picMkLst>
        </pc:picChg>
      </pc:sldChg>
      <pc:sldChg chg="addSp delSp modSp add mod modClrScheme chgLayout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294953538" sldId="351"/>
        </pc:sldMkLst>
        <pc:spChg chg="add del mod">
          <ac:chgData name="Patel, Trupeshkumar Rajendrabhai" userId="a75518b8-3f64-4430-857a-50979e0eaaa2" providerId="ADAL" clId="{DE8F8217-28A2-9F45-9F14-61816AD4D350}" dt="2020-11-02T16:07:05.450" v="1898" actId="478"/>
          <ac:spMkLst>
            <pc:docMk/>
            <pc:sldMk cId="294953538" sldId="351"/>
            <ac:spMk id="2" creationId="{02C26747-13F7-A348-9AA6-8259CE39E612}"/>
          </ac:spMkLst>
        </pc:spChg>
        <pc:spChg chg="mod">
          <ac:chgData name="Patel, Trupeshkumar Rajendrabhai" userId="a75518b8-3f64-4430-857a-50979e0eaaa2" providerId="ADAL" clId="{DE8F8217-28A2-9F45-9F14-61816AD4D350}" dt="2020-11-02T16:07:27.915" v="1906"/>
          <ac:spMkLst>
            <pc:docMk/>
            <pc:sldMk cId="294953538" sldId="351"/>
            <ac:spMk id="3" creationId="{1D0596B4-AA04-2A4D-82AA-B97D5B941C06}"/>
          </ac:spMkLst>
        </pc:spChg>
        <pc:spChg chg="mod">
          <ac:chgData name="Patel, Trupeshkumar Rajendrabhai" userId="a75518b8-3f64-4430-857a-50979e0eaaa2" providerId="ADAL" clId="{DE8F8217-28A2-9F45-9F14-61816AD4D350}" dt="2020-11-02T15:50:32.897" v="1897" actId="26606"/>
          <ac:spMkLst>
            <pc:docMk/>
            <pc:sldMk cId="294953538" sldId="351"/>
            <ac:spMk id="4" creationId="{B8CF0FE1-5AE2-6644-A5D4-17EEB18C858C}"/>
          </ac:spMkLst>
        </pc:spChg>
        <pc:spChg chg="del mod ord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294953538" sldId="351"/>
            <ac:spMk id="5" creationId="{7B865CFF-4947-CA46-B08B-797D81E76C0A}"/>
          </ac:spMkLst>
        </pc:spChg>
        <pc:spChg chg="add del mod">
          <ac:chgData name="Patel, Trupeshkumar Rajendrabhai" userId="a75518b8-3f64-4430-857a-50979e0eaaa2" providerId="ADAL" clId="{DE8F8217-28A2-9F45-9F14-61816AD4D350}" dt="2020-11-02T15:50:15.145" v="1888" actId="26606"/>
          <ac:spMkLst>
            <pc:docMk/>
            <pc:sldMk cId="294953538" sldId="351"/>
            <ac:spMk id="12" creationId="{18718E14-FE13-43C3-8A35-604951F41C4D}"/>
          </ac:spMkLst>
        </pc:spChg>
        <pc:spChg chg="add del mod">
          <ac:chgData name="Patel, Trupeshkumar Rajendrabhai" userId="a75518b8-3f64-4430-857a-50979e0eaaa2" providerId="ADAL" clId="{DE8F8217-28A2-9F45-9F14-61816AD4D350}" dt="2020-11-02T15:50:20.057" v="1890" actId="26606"/>
          <ac:spMkLst>
            <pc:docMk/>
            <pc:sldMk cId="294953538" sldId="351"/>
            <ac:spMk id="14" creationId="{38831B56-2956-4FB1-A1A2-2CC1442AD37E}"/>
          </ac:spMkLst>
        </pc:spChg>
        <pc:spChg chg="add del mod">
          <ac:chgData name="Patel, Trupeshkumar Rajendrabhai" userId="a75518b8-3f64-4430-857a-50979e0eaaa2" providerId="ADAL" clId="{DE8F8217-28A2-9F45-9F14-61816AD4D350}" dt="2020-11-02T15:50:23.635" v="1892" actId="26606"/>
          <ac:spMkLst>
            <pc:docMk/>
            <pc:sldMk cId="294953538" sldId="351"/>
            <ac:spMk id="16" creationId="{3E45CFFD-DE14-46C2-BC20-455671CBEFCD}"/>
          </ac:spMkLst>
        </pc:spChg>
        <pc:spChg chg="add del mod">
          <ac:chgData name="Patel, Trupeshkumar Rajendrabhai" userId="a75518b8-3f64-4430-857a-50979e0eaaa2" providerId="ADAL" clId="{DE8F8217-28A2-9F45-9F14-61816AD4D350}" dt="2020-11-02T15:50:23.635" v="1892" actId="26606"/>
          <ac:spMkLst>
            <pc:docMk/>
            <pc:sldMk cId="294953538" sldId="351"/>
            <ac:spMk id="17" creationId="{159A8257-7A1D-48C9-B06C-780930BCEC35}"/>
          </ac:spMkLst>
        </pc:spChg>
        <pc:spChg chg="add del mod">
          <ac:chgData name="Patel, Trupeshkumar Rajendrabhai" userId="a75518b8-3f64-4430-857a-50979e0eaaa2" providerId="ADAL" clId="{DE8F8217-28A2-9F45-9F14-61816AD4D350}" dt="2020-11-02T15:50:23.635" v="1892" actId="26606"/>
          <ac:spMkLst>
            <pc:docMk/>
            <pc:sldMk cId="294953538" sldId="351"/>
            <ac:spMk id="18" creationId="{6E1CC8D1-0327-4B74-B930-E0701722BA40}"/>
          </ac:spMkLst>
        </pc:spChg>
        <pc:spChg chg="add del mod">
          <ac:chgData name="Patel, Trupeshkumar Rajendrabhai" userId="a75518b8-3f64-4430-857a-50979e0eaaa2" providerId="ADAL" clId="{DE8F8217-28A2-9F45-9F14-61816AD4D350}" dt="2020-11-02T15:50:27.316" v="1894" actId="26606"/>
          <ac:spMkLst>
            <pc:docMk/>
            <pc:sldMk cId="294953538" sldId="351"/>
            <ac:spMk id="20" creationId="{94F087E6-9F3C-416E-927D-32693206D6A1}"/>
          </ac:spMkLst>
        </pc:spChg>
        <pc:picChg chg="del">
          <ac:chgData name="Patel, Trupeshkumar Rajendrabhai" userId="a75518b8-3f64-4430-857a-50979e0eaaa2" providerId="ADAL" clId="{DE8F8217-28A2-9F45-9F14-61816AD4D350}" dt="2020-11-02T15:49:19.621" v="1876" actId="478"/>
          <ac:picMkLst>
            <pc:docMk/>
            <pc:sldMk cId="294953538" sldId="351"/>
            <ac:picMk id="6" creationId="{7740BEAC-2F9D-2A44-AA11-DBD168DAB38B}"/>
          </ac:picMkLst>
        </pc:picChg>
        <pc:picChg chg="add mod ord">
          <ac:chgData name="Patel, Trupeshkumar Rajendrabhai" userId="a75518b8-3f64-4430-857a-50979e0eaaa2" providerId="ADAL" clId="{DE8F8217-28A2-9F45-9F14-61816AD4D350}" dt="2020-11-02T15:50:32.897" v="1897" actId="26606"/>
          <ac:picMkLst>
            <pc:docMk/>
            <pc:sldMk cId="294953538" sldId="351"/>
            <ac:picMk id="7" creationId="{C7101353-B5CB-F049-82F9-A464E07EA6A1}"/>
          </ac:picMkLst>
        </pc:picChg>
      </pc:sldChg>
      <pc:sldChg chg="addSp delSp modSp add mo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1973906764" sldId="352"/>
        </pc:sldMkLst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1973906764" sldId="352"/>
            <ac:spMk id="5" creationId="{7B865CFF-4947-CA46-B08B-797D81E76C0A}"/>
          </ac:spMkLst>
        </pc:spChg>
        <pc:spChg chg="add mod">
          <ac:chgData name="Patel, Trupeshkumar Rajendrabhai" userId="a75518b8-3f64-4430-857a-50979e0eaaa2" providerId="ADAL" clId="{DE8F8217-28A2-9F45-9F14-61816AD4D350}" dt="2020-11-02T16:09:07.683" v="1919" actId="20577"/>
          <ac:spMkLst>
            <pc:docMk/>
            <pc:sldMk cId="1973906764" sldId="352"/>
            <ac:spMk id="8" creationId="{0AD2F8C2-763C-FE4D-BC41-ABFAD6B594A0}"/>
          </ac:spMkLst>
        </pc:spChg>
        <pc:picChg chg="add mod">
          <ac:chgData name="Patel, Trupeshkumar Rajendrabhai" userId="a75518b8-3f64-4430-857a-50979e0eaaa2" providerId="ADAL" clId="{DE8F8217-28A2-9F45-9F14-61816AD4D350}" dt="2020-11-02T16:08:42.823" v="1913" actId="1076"/>
          <ac:picMkLst>
            <pc:docMk/>
            <pc:sldMk cId="1973906764" sldId="352"/>
            <ac:picMk id="2" creationId="{19E38D42-0C36-A043-AA84-371F8A6A7235}"/>
          </ac:picMkLst>
        </pc:picChg>
        <pc:picChg chg="del">
          <ac:chgData name="Patel, Trupeshkumar Rajendrabhai" userId="a75518b8-3f64-4430-857a-50979e0eaaa2" providerId="ADAL" clId="{DE8F8217-28A2-9F45-9F14-61816AD4D350}" dt="2020-11-02T16:08:17.791" v="1908" actId="478"/>
          <ac:picMkLst>
            <pc:docMk/>
            <pc:sldMk cId="1973906764" sldId="352"/>
            <ac:picMk id="7" creationId="{C7101353-B5CB-F049-82F9-A464E07EA6A1}"/>
          </ac:picMkLst>
        </pc:picChg>
      </pc:sldChg>
      <pc:sldChg chg="addSp delSp modSp add mo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2455281121" sldId="353"/>
        </pc:sldMkLst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2455281121" sldId="353"/>
            <ac:spMk id="5" creationId="{7B865CFF-4947-CA46-B08B-797D81E76C0A}"/>
          </ac:spMkLst>
        </pc:spChg>
        <pc:spChg chg="mod">
          <ac:chgData name="Patel, Trupeshkumar Rajendrabhai" userId="a75518b8-3f64-4430-857a-50979e0eaaa2" providerId="ADAL" clId="{DE8F8217-28A2-9F45-9F14-61816AD4D350}" dt="2020-11-02T16:10:32.468" v="1922"/>
          <ac:spMkLst>
            <pc:docMk/>
            <pc:sldMk cId="2455281121" sldId="353"/>
            <ac:spMk id="8" creationId="{0AD2F8C2-763C-FE4D-BC41-ABFAD6B594A0}"/>
          </ac:spMkLst>
        </pc:spChg>
        <pc:picChg chg="del">
          <ac:chgData name="Patel, Trupeshkumar Rajendrabhai" userId="a75518b8-3f64-4430-857a-50979e0eaaa2" providerId="ADAL" clId="{DE8F8217-28A2-9F45-9F14-61816AD4D350}" dt="2020-11-02T16:10:17.659" v="1921" actId="478"/>
          <ac:picMkLst>
            <pc:docMk/>
            <pc:sldMk cId="2455281121" sldId="353"/>
            <ac:picMk id="2" creationId="{19E38D42-0C36-A043-AA84-371F8A6A7235}"/>
          </ac:picMkLst>
        </pc:picChg>
        <pc:picChg chg="add mod">
          <ac:chgData name="Patel, Trupeshkumar Rajendrabhai" userId="a75518b8-3f64-4430-857a-50979e0eaaa2" providerId="ADAL" clId="{DE8F8217-28A2-9F45-9F14-61816AD4D350}" dt="2020-11-02T16:11:24.822" v="1928" actId="1037"/>
          <ac:picMkLst>
            <pc:docMk/>
            <pc:sldMk cId="2455281121" sldId="353"/>
            <ac:picMk id="6" creationId="{9D1E1FCE-623C-E643-9DCF-002868BBE73E}"/>
          </ac:picMkLst>
        </pc:picChg>
      </pc:sldChg>
      <pc:sldChg chg="addSp delSp modSp add mod modClrScheme chgLayout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1304694539" sldId="354"/>
        </pc:sldMkLst>
        <pc:spChg chg="mod">
          <ac:chgData name="Patel, Trupeshkumar Rajendrabhai" userId="a75518b8-3f64-4430-857a-50979e0eaaa2" providerId="ADAL" clId="{DE8F8217-28A2-9F45-9F14-61816AD4D350}" dt="2020-11-02T16:23:40.551" v="1971" actId="26606"/>
          <ac:spMkLst>
            <pc:docMk/>
            <pc:sldMk cId="1304694539" sldId="354"/>
            <ac:spMk id="3" creationId="{1D0596B4-AA04-2A4D-82AA-B97D5B941C06}"/>
          </ac:spMkLst>
        </pc:spChg>
        <pc:spChg chg="mod">
          <ac:chgData name="Patel, Trupeshkumar Rajendrabhai" userId="a75518b8-3f64-4430-857a-50979e0eaaa2" providerId="ADAL" clId="{DE8F8217-28A2-9F45-9F14-61816AD4D350}" dt="2020-11-02T16:23:40.551" v="1971" actId="26606"/>
          <ac:spMkLst>
            <pc:docMk/>
            <pc:sldMk cId="1304694539" sldId="354"/>
            <ac:spMk id="4" creationId="{B8CF0FE1-5AE2-6644-A5D4-17EEB18C858C}"/>
          </ac:spMkLst>
        </pc:spChg>
        <pc:spChg chg="del mod ord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1304694539" sldId="354"/>
            <ac:spMk id="5" creationId="{7B865CFF-4947-CA46-B08B-797D81E76C0A}"/>
          </ac:spMkLst>
        </pc:spChg>
        <pc:spChg chg="add del mod ord">
          <ac:chgData name="Patel, Trupeshkumar Rajendrabhai" userId="a75518b8-3f64-4430-857a-50979e0eaaa2" providerId="ADAL" clId="{DE8F8217-28A2-9F45-9F14-61816AD4D350}" dt="2020-11-02T16:21:08.452" v="1955" actId="478"/>
          <ac:spMkLst>
            <pc:docMk/>
            <pc:sldMk cId="1304694539" sldId="354"/>
            <ac:spMk id="7" creationId="{5CA6F8B0-2359-A54E-BC3D-0359E8329285}"/>
          </ac:spMkLst>
        </pc:spChg>
        <pc:spChg chg="del mod ord">
          <ac:chgData name="Patel, Trupeshkumar Rajendrabhai" userId="a75518b8-3f64-4430-857a-50979e0eaaa2" providerId="ADAL" clId="{DE8F8217-28A2-9F45-9F14-61816AD4D350}" dt="2020-11-02T16:21:08.452" v="1955" actId="478"/>
          <ac:spMkLst>
            <pc:docMk/>
            <pc:sldMk cId="1304694539" sldId="354"/>
            <ac:spMk id="8" creationId="{0AD2F8C2-763C-FE4D-BC41-ABFAD6B594A0}"/>
          </ac:spMkLst>
        </pc:spChg>
        <pc:spChg chg="add del mod">
          <ac:chgData name="Patel, Trupeshkumar Rajendrabhai" userId="a75518b8-3f64-4430-857a-50979e0eaaa2" providerId="ADAL" clId="{DE8F8217-28A2-9F45-9F14-61816AD4D350}" dt="2020-11-02T16:21:08.452" v="1955" actId="478"/>
          <ac:spMkLst>
            <pc:docMk/>
            <pc:sldMk cId="1304694539" sldId="354"/>
            <ac:spMk id="9" creationId="{EF1EEF26-9B67-6A4E-BB52-973EFC732549}"/>
          </ac:spMkLst>
        </pc:spChg>
        <pc:spChg chg="add del mod">
          <ac:chgData name="Patel, Trupeshkumar Rajendrabhai" userId="a75518b8-3f64-4430-857a-50979e0eaaa2" providerId="ADAL" clId="{DE8F8217-28A2-9F45-9F14-61816AD4D350}" dt="2020-11-02T16:21:15.041" v="1956" actId="478"/>
          <ac:spMkLst>
            <pc:docMk/>
            <pc:sldMk cId="1304694539" sldId="354"/>
            <ac:spMk id="13" creationId="{75C3943D-E598-4B45-BA0D-CDA85E98FBF0}"/>
          </ac:spMkLst>
        </pc:spChg>
        <pc:spChg chg="add del mod">
          <ac:chgData name="Patel, Trupeshkumar Rajendrabhai" userId="a75518b8-3f64-4430-857a-50979e0eaaa2" providerId="ADAL" clId="{DE8F8217-28A2-9F45-9F14-61816AD4D350}" dt="2020-11-02T16:23:04.389" v="1963" actId="767"/>
          <ac:spMkLst>
            <pc:docMk/>
            <pc:sldMk cId="1304694539" sldId="354"/>
            <ac:spMk id="15" creationId="{C78765EE-2BB0-AD46-B1DD-1B5869E62DA8}"/>
          </ac:spMkLst>
        </pc:spChg>
        <pc:spChg chg="add mod ord">
          <ac:chgData name="Patel, Trupeshkumar Rajendrabhai" userId="a75518b8-3f64-4430-857a-50979e0eaaa2" providerId="ADAL" clId="{DE8F8217-28A2-9F45-9F14-61816AD4D350}" dt="2020-11-02T16:25:02.629" v="1981" actId="113"/>
          <ac:spMkLst>
            <pc:docMk/>
            <pc:sldMk cId="1304694539" sldId="354"/>
            <ac:spMk id="16" creationId="{5855BD44-8C07-E34E-BAFD-711140BF8834}"/>
          </ac:spMkLst>
        </pc:spChg>
        <pc:picChg chg="add del mod">
          <ac:chgData name="Patel, Trupeshkumar Rajendrabhai" userId="a75518b8-3f64-4430-857a-50979e0eaaa2" providerId="ADAL" clId="{DE8F8217-28A2-9F45-9F14-61816AD4D350}" dt="2020-11-02T16:20:59.265" v="1954" actId="478"/>
          <ac:picMkLst>
            <pc:docMk/>
            <pc:sldMk cId="1304694539" sldId="354"/>
            <ac:picMk id="2" creationId="{7BAB243B-5DDD-4D40-83C0-CA40DDBE3186}"/>
          </ac:picMkLst>
        </pc:picChg>
        <pc:picChg chg="del">
          <ac:chgData name="Patel, Trupeshkumar Rajendrabhai" userId="a75518b8-3f64-4430-857a-50979e0eaaa2" providerId="ADAL" clId="{DE8F8217-28A2-9F45-9F14-61816AD4D350}" dt="2020-11-02T16:16:11.144" v="1931" actId="478"/>
          <ac:picMkLst>
            <pc:docMk/>
            <pc:sldMk cId="1304694539" sldId="354"/>
            <ac:picMk id="6" creationId="{9D1E1FCE-623C-E643-9DCF-002868BBE73E}"/>
          </ac:picMkLst>
        </pc:picChg>
        <pc:picChg chg="add del mod">
          <ac:chgData name="Patel, Trupeshkumar Rajendrabhai" userId="a75518b8-3f64-4430-857a-50979e0eaaa2" providerId="ADAL" clId="{DE8F8217-28A2-9F45-9F14-61816AD4D350}" dt="2020-11-02T16:20:59.265" v="1954" actId="478"/>
          <ac:picMkLst>
            <pc:docMk/>
            <pc:sldMk cId="1304694539" sldId="354"/>
            <ac:picMk id="10" creationId="{97227257-6D7E-6341-8992-A568EE06DEFB}"/>
          </ac:picMkLst>
        </pc:picChg>
        <pc:picChg chg="add del mod">
          <ac:chgData name="Patel, Trupeshkumar Rajendrabhai" userId="a75518b8-3f64-4430-857a-50979e0eaaa2" providerId="ADAL" clId="{DE8F8217-28A2-9F45-9F14-61816AD4D350}" dt="2020-11-02T16:21:08.452" v="1955" actId="478"/>
          <ac:picMkLst>
            <pc:docMk/>
            <pc:sldMk cId="1304694539" sldId="354"/>
            <ac:picMk id="11" creationId="{31C2D9F2-4BE9-2645-B557-D97C30679C8F}"/>
          </ac:picMkLst>
        </pc:picChg>
        <pc:picChg chg="add mod ord">
          <ac:chgData name="Patel, Trupeshkumar Rajendrabhai" userId="a75518b8-3f64-4430-857a-50979e0eaaa2" providerId="ADAL" clId="{DE8F8217-28A2-9F45-9F14-61816AD4D350}" dt="2020-11-02T16:23:44.084" v="1973" actId="27614"/>
          <ac:picMkLst>
            <pc:docMk/>
            <pc:sldMk cId="1304694539" sldId="354"/>
            <ac:picMk id="14" creationId="{0D620DBD-2AE7-E14E-8A33-AE13A60D7AC0}"/>
          </ac:picMkLst>
        </pc:picChg>
      </pc:sldChg>
      <pc:sldChg chg="delSp add">
        <pc:chgData name="Patel, Trupeshkumar Rajendrabhai" userId="a75518b8-3f64-4430-857a-50979e0eaaa2" providerId="ADAL" clId="{DE8F8217-28A2-9F45-9F14-61816AD4D350}" dt="2020-11-02T16:29:48.098" v="1985"/>
        <pc:sldMkLst>
          <pc:docMk/>
          <pc:sldMk cId="2399503694" sldId="355"/>
        </pc:sldMkLst>
        <pc:spChg chg="del">
          <ac:chgData name="Patel, Trupeshkumar Rajendrabhai" userId="a75518b8-3f64-4430-857a-50979e0eaaa2" providerId="ADAL" clId="{DE8F8217-28A2-9F45-9F14-61816AD4D350}" dt="2020-11-02T16:29:48.098" v="1985"/>
          <ac:spMkLst>
            <pc:docMk/>
            <pc:sldMk cId="2399503694" sldId="355"/>
            <ac:spMk id="5" creationId="{7B865CFF-4947-CA46-B08B-797D81E76C0A}"/>
          </ac:spMkLst>
        </pc:spChg>
      </pc:sldChg>
      <pc:sldChg chg="new del">
        <pc:chgData name="Patel, Trupeshkumar Rajendrabhai" userId="a75518b8-3f64-4430-857a-50979e0eaaa2" providerId="ADAL" clId="{DE8F8217-28A2-9F45-9F14-61816AD4D350}" dt="2020-11-02T16:30:47.302" v="1989" actId="680"/>
        <pc:sldMkLst>
          <pc:docMk/>
          <pc:sldMk cId="1461791831" sldId="356"/>
        </pc:sldMkLst>
      </pc:sldChg>
      <pc:sldChg chg="add del">
        <pc:chgData name="Patel, Trupeshkumar Rajendrabhai" userId="a75518b8-3f64-4430-857a-50979e0eaaa2" providerId="ADAL" clId="{DE8F8217-28A2-9F45-9F14-61816AD4D350}" dt="2020-11-02T16:31:08.304" v="1991" actId="2696"/>
        <pc:sldMkLst>
          <pc:docMk/>
          <pc:sldMk cId="1848932077" sldId="356"/>
        </pc:sldMkLst>
      </pc:sldChg>
      <pc:sldChg chg="new del">
        <pc:chgData name="Patel, Trupeshkumar Rajendrabhai" userId="a75518b8-3f64-4430-857a-50979e0eaaa2" providerId="ADAL" clId="{DE8F8217-28A2-9F45-9F14-61816AD4D350}" dt="2020-11-02T16:29:12.672" v="1983" actId="2696"/>
        <pc:sldMkLst>
          <pc:docMk/>
          <pc:sldMk cId="4104200168" sldId="356"/>
        </pc:sldMkLst>
      </pc:sldChg>
    </pc:docChg>
  </pc:docChgLst>
  <pc:docChgLst>
    <pc:chgData name="Patel, Trupeshkumar Rajendrabhai" userId="a75518b8-3f64-4430-857a-50979e0eaaa2" providerId="ADAL" clId="{6EDB15E7-C118-B448-89FF-B8CEB9147360}"/>
    <pc:docChg chg="undo custSel delSld modSld">
      <pc:chgData name="Patel, Trupeshkumar Rajendrabhai" userId="a75518b8-3f64-4430-857a-50979e0eaaa2" providerId="ADAL" clId="{6EDB15E7-C118-B448-89FF-B8CEB9147360}" dt="2020-11-18T07:20:55.018" v="181" actId="20577"/>
      <pc:docMkLst>
        <pc:docMk/>
      </pc:docMkLst>
      <pc:sldChg chg="modSp mod">
        <pc:chgData name="Patel, Trupeshkumar Rajendrabhai" userId="a75518b8-3f64-4430-857a-50979e0eaaa2" providerId="ADAL" clId="{6EDB15E7-C118-B448-89FF-B8CEB9147360}" dt="2020-11-18T07:20:13.823" v="177" actId="5793"/>
        <pc:sldMkLst>
          <pc:docMk/>
          <pc:sldMk cId="1004765947" sldId="258"/>
        </pc:sldMkLst>
        <pc:spChg chg="mod">
          <ac:chgData name="Patel, Trupeshkumar Rajendrabhai" userId="a75518b8-3f64-4430-857a-50979e0eaaa2" providerId="ADAL" clId="{6EDB15E7-C118-B448-89FF-B8CEB9147360}" dt="2020-11-18T07:20:13.823" v="177" actId="5793"/>
          <ac:spMkLst>
            <pc:docMk/>
            <pc:sldMk cId="1004765947" sldId="258"/>
            <ac:spMk id="2" creationId="{66D35F70-EE99-4247-A294-805B1E20C4D4}"/>
          </ac:spMkLst>
        </pc:spChg>
      </pc:sldChg>
      <pc:sldChg chg="addSp delSp modSp mod">
        <pc:chgData name="Patel, Trupeshkumar Rajendrabhai" userId="a75518b8-3f64-4430-857a-50979e0eaaa2" providerId="ADAL" clId="{6EDB15E7-C118-B448-89FF-B8CEB9147360}" dt="2020-11-18T07:18:05.677" v="173" actId="57"/>
        <pc:sldMkLst>
          <pc:docMk/>
          <pc:sldMk cId="1223662604" sldId="321"/>
        </pc:sldMkLst>
        <pc:spChg chg="add mod">
          <ac:chgData name="Patel, Trupeshkumar Rajendrabhai" userId="a75518b8-3f64-4430-857a-50979e0eaaa2" providerId="ADAL" clId="{6EDB15E7-C118-B448-89FF-B8CEB9147360}" dt="2020-11-18T07:12:27.695" v="112" actId="20577"/>
          <ac:spMkLst>
            <pc:docMk/>
            <pc:sldMk cId="1223662604" sldId="321"/>
            <ac:spMk id="6" creationId="{2607FDD9-E88F-1141-AF99-EAB36662E639}"/>
          </ac:spMkLst>
        </pc:spChg>
        <pc:spChg chg="mod">
          <ac:chgData name="Patel, Trupeshkumar Rajendrabhai" userId="a75518b8-3f64-4430-857a-50979e0eaaa2" providerId="ADAL" clId="{6EDB15E7-C118-B448-89FF-B8CEB9147360}" dt="2020-11-18T07:18:05.677" v="173" actId="57"/>
          <ac:spMkLst>
            <pc:docMk/>
            <pc:sldMk cId="1223662604" sldId="321"/>
            <ac:spMk id="8" creationId="{24075300-7899-6343-B9FC-A92976F2038E}"/>
          </ac:spMkLst>
        </pc:spChg>
        <pc:spChg chg="mod">
          <ac:chgData name="Patel, Trupeshkumar Rajendrabhai" userId="a75518b8-3f64-4430-857a-50979e0eaaa2" providerId="ADAL" clId="{6EDB15E7-C118-B448-89FF-B8CEB9147360}" dt="2020-11-18T07:07:55.923" v="15" actId="20577"/>
          <ac:spMkLst>
            <pc:docMk/>
            <pc:sldMk cId="1223662604" sldId="321"/>
            <ac:spMk id="9" creationId="{5E438F11-0425-044B-9781-14AD97E287F1}"/>
          </ac:spMkLst>
        </pc:spChg>
        <pc:spChg chg="del mod">
          <ac:chgData name="Patel, Trupeshkumar Rajendrabhai" userId="a75518b8-3f64-4430-857a-50979e0eaaa2" providerId="ADAL" clId="{6EDB15E7-C118-B448-89FF-B8CEB9147360}" dt="2020-11-18T07:11:48.337" v="77" actId="478"/>
          <ac:spMkLst>
            <pc:docMk/>
            <pc:sldMk cId="1223662604" sldId="321"/>
            <ac:spMk id="10" creationId="{992EFF06-EEE1-7C4C-AC55-FD7469128183}"/>
          </ac:spMkLst>
        </pc:spChg>
        <pc:spChg chg="del">
          <ac:chgData name="Patel, Trupeshkumar Rajendrabhai" userId="a75518b8-3f64-4430-857a-50979e0eaaa2" providerId="ADAL" clId="{6EDB15E7-C118-B448-89FF-B8CEB9147360}" dt="2020-11-18T07:11:51.115" v="78" actId="478"/>
          <ac:spMkLst>
            <pc:docMk/>
            <pc:sldMk cId="1223662604" sldId="321"/>
            <ac:spMk id="11" creationId="{F9704F33-6343-984D-B548-47321F3F068C}"/>
          </ac:spMkLst>
        </pc:spChg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378849210" sldId="322"/>
        </pc:sldMkLst>
      </pc:sldChg>
      <pc:sldChg chg="modSp mod">
        <pc:chgData name="Patel, Trupeshkumar Rajendrabhai" userId="a75518b8-3f64-4430-857a-50979e0eaaa2" providerId="ADAL" clId="{6EDB15E7-C118-B448-89FF-B8CEB9147360}" dt="2020-11-18T07:20:55.018" v="181" actId="20577"/>
        <pc:sldMkLst>
          <pc:docMk/>
          <pc:sldMk cId="2393240152" sldId="323"/>
        </pc:sldMkLst>
        <pc:spChg chg="mod">
          <ac:chgData name="Patel, Trupeshkumar Rajendrabhai" userId="a75518b8-3f64-4430-857a-50979e0eaaa2" providerId="ADAL" clId="{6EDB15E7-C118-B448-89FF-B8CEB9147360}" dt="2020-11-18T07:20:55.018" v="181" actId="20577"/>
          <ac:spMkLst>
            <pc:docMk/>
            <pc:sldMk cId="2393240152" sldId="323"/>
            <ac:spMk id="2" creationId="{884CED2A-596F-DB49-B4C9-79F876A41567}"/>
          </ac:spMkLst>
        </pc:spChg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3238234774" sldId="340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633274342" sldId="341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1311445388" sldId="342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2453349796" sldId="343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468344456" sldId="344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2600692190" sldId="345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3901580638" sldId="346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2305198489" sldId="347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3168517918" sldId="348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1583253990" sldId="349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1324608066" sldId="350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294953538" sldId="351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1973906764" sldId="352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2455281121" sldId="353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1304694539" sldId="354"/>
        </pc:sldMkLst>
      </pc:sldChg>
      <pc:sldChg chg="del">
        <pc:chgData name="Patel, Trupeshkumar Rajendrabhai" userId="a75518b8-3f64-4430-857a-50979e0eaaa2" providerId="ADAL" clId="{6EDB15E7-C118-B448-89FF-B8CEB9147360}" dt="2020-11-18T07:20:45.436" v="178" actId="2696"/>
        <pc:sldMkLst>
          <pc:docMk/>
          <pc:sldMk cId="2399503694" sldId="355"/>
        </pc:sldMkLst>
      </pc:sldChg>
    </pc:docChg>
  </pc:docChgLst>
  <pc:docChgLst>
    <pc:chgData name="Patel, Trupeshkumar Rajendrabhai" userId="a75518b8-3f64-4430-857a-50979e0eaaa2" providerId="ADAL" clId="{00465E8E-43FB-4B4F-BDCC-DC0409A124D7}"/>
    <pc:docChg chg="undo custSel addSld delSld modSld">
      <pc:chgData name="Patel, Trupeshkumar Rajendrabhai" userId="a75518b8-3f64-4430-857a-50979e0eaaa2" providerId="ADAL" clId="{00465E8E-43FB-4B4F-BDCC-DC0409A124D7}" dt="2020-08-27T15:13:54.647" v="1425" actId="20577"/>
      <pc:docMkLst>
        <pc:docMk/>
      </pc:docMkLst>
      <pc:sldChg chg="modSp mod">
        <pc:chgData name="Patel, Trupeshkumar Rajendrabhai" userId="a75518b8-3f64-4430-857a-50979e0eaaa2" providerId="ADAL" clId="{00465E8E-43FB-4B4F-BDCC-DC0409A124D7}" dt="2020-08-26T19:18:07.216" v="23" actId="20577"/>
        <pc:sldMkLst>
          <pc:docMk/>
          <pc:sldMk cId="1223662604" sldId="321"/>
        </pc:sldMkLst>
        <pc:spChg chg="mod">
          <ac:chgData name="Patel, Trupeshkumar Rajendrabhai" userId="a75518b8-3f64-4430-857a-50979e0eaaa2" providerId="ADAL" clId="{00465E8E-43FB-4B4F-BDCC-DC0409A124D7}" dt="2020-08-26T19:17:22.960" v="0"/>
          <ac:spMkLst>
            <pc:docMk/>
            <pc:sldMk cId="1223662604" sldId="321"/>
            <ac:spMk id="3" creationId="{00000000-0000-0000-0000-000000000000}"/>
          </ac:spMkLst>
        </pc:spChg>
        <pc:spChg chg="mod">
          <ac:chgData name="Patel, Trupeshkumar Rajendrabhai" userId="a75518b8-3f64-4430-857a-50979e0eaaa2" providerId="ADAL" clId="{00465E8E-43FB-4B4F-BDCC-DC0409A124D7}" dt="2020-08-26T19:18:07.216" v="23" actId="20577"/>
          <ac:spMkLst>
            <pc:docMk/>
            <pc:sldMk cId="1223662604" sldId="321"/>
            <ac:spMk id="7" creationId="{00000000-0000-0000-0000-000000000000}"/>
          </ac:spMkLst>
        </pc:spChg>
      </pc:sldChg>
      <pc:sldChg chg="modSp mod">
        <pc:chgData name="Patel, Trupeshkumar Rajendrabhai" userId="a75518b8-3f64-4430-857a-50979e0eaaa2" providerId="ADAL" clId="{00465E8E-43FB-4B4F-BDCC-DC0409A124D7}" dt="2020-08-26T20:44:30.470" v="464" actId="20577"/>
        <pc:sldMkLst>
          <pc:docMk/>
          <pc:sldMk cId="378849210" sldId="322"/>
        </pc:sldMkLst>
        <pc:spChg chg="mod">
          <ac:chgData name="Patel, Trupeshkumar Rajendrabhai" userId="a75518b8-3f64-4430-857a-50979e0eaaa2" providerId="ADAL" clId="{00465E8E-43FB-4B4F-BDCC-DC0409A124D7}" dt="2020-08-26T20:44:30.470" v="464" actId="20577"/>
          <ac:spMkLst>
            <pc:docMk/>
            <pc:sldMk cId="378849210" sldId="322"/>
            <ac:spMk id="2" creationId="{A0C7283D-2440-5A42-A89D-3B514C300FC3}"/>
          </ac:spMkLst>
        </pc:spChg>
      </pc:sldChg>
      <pc:sldChg chg="modSp mod">
        <pc:chgData name="Patel, Trupeshkumar Rajendrabhai" userId="a75518b8-3f64-4430-857a-50979e0eaaa2" providerId="ADAL" clId="{00465E8E-43FB-4B4F-BDCC-DC0409A124D7}" dt="2020-08-27T04:49:26.293" v="869" actId="20577"/>
        <pc:sldMkLst>
          <pc:docMk/>
          <pc:sldMk cId="2393240152" sldId="323"/>
        </pc:sldMkLst>
        <pc:spChg chg="mod">
          <ac:chgData name="Patel, Trupeshkumar Rajendrabhai" userId="a75518b8-3f64-4430-857a-50979e0eaaa2" providerId="ADAL" clId="{00465E8E-43FB-4B4F-BDCC-DC0409A124D7}" dt="2020-08-27T04:49:26.293" v="869" actId="20577"/>
          <ac:spMkLst>
            <pc:docMk/>
            <pc:sldMk cId="2393240152" sldId="323"/>
            <ac:spMk id="2" creationId="{884CED2A-596F-DB49-B4C9-79F876A41567}"/>
          </ac:spMkLst>
        </pc:spChg>
        <pc:spChg chg="mod">
          <ac:chgData name="Patel, Trupeshkumar Rajendrabhai" userId="a75518b8-3f64-4430-857a-50979e0eaaa2" providerId="ADAL" clId="{00465E8E-43FB-4B4F-BDCC-DC0409A124D7}" dt="2020-08-26T20:46:41.525" v="508" actId="20577"/>
          <ac:spMkLst>
            <pc:docMk/>
            <pc:sldMk cId="2393240152" sldId="323"/>
            <ac:spMk id="3" creationId="{C7466059-66E0-AB4B-B0DA-5AD4E28C1098}"/>
          </ac:spMkLst>
        </pc:spChg>
      </pc:sldChg>
      <pc:sldChg chg="modSp del mod">
        <pc:chgData name="Patel, Trupeshkumar Rajendrabhai" userId="a75518b8-3f64-4430-857a-50979e0eaaa2" providerId="ADAL" clId="{00465E8E-43FB-4B4F-BDCC-DC0409A124D7}" dt="2020-08-26T20:46:53.761" v="511" actId="2696"/>
        <pc:sldMkLst>
          <pc:docMk/>
          <pc:sldMk cId="297286893" sldId="324"/>
        </pc:sldMkLst>
        <pc:spChg chg="mod">
          <ac:chgData name="Patel, Trupeshkumar Rajendrabhai" userId="a75518b8-3f64-4430-857a-50979e0eaaa2" providerId="ADAL" clId="{00465E8E-43FB-4B4F-BDCC-DC0409A124D7}" dt="2020-08-26T20:46:22.712" v="498" actId="5793"/>
          <ac:spMkLst>
            <pc:docMk/>
            <pc:sldMk cId="297286893" sldId="324"/>
            <ac:spMk id="2" creationId="{58337DF5-42E1-A44D-8C04-7975F1EFB539}"/>
          </ac:spMkLst>
        </pc:spChg>
      </pc:sldChg>
      <pc:sldChg chg="modSp add mod">
        <pc:chgData name="Patel, Trupeshkumar Rajendrabhai" userId="a75518b8-3f64-4430-857a-50979e0eaaa2" providerId="ADAL" clId="{00465E8E-43FB-4B4F-BDCC-DC0409A124D7}" dt="2020-08-27T00:37:57.930" v="808" actId="20577"/>
        <pc:sldMkLst>
          <pc:docMk/>
          <pc:sldMk cId="2854141363" sldId="324"/>
        </pc:sldMkLst>
        <pc:spChg chg="mod">
          <ac:chgData name="Patel, Trupeshkumar Rajendrabhai" userId="a75518b8-3f64-4430-857a-50979e0eaaa2" providerId="ADAL" clId="{00465E8E-43FB-4B4F-BDCC-DC0409A124D7}" dt="2020-08-27T00:37:57.930" v="808" actId="20577"/>
          <ac:spMkLst>
            <pc:docMk/>
            <pc:sldMk cId="2854141363" sldId="324"/>
            <ac:spMk id="2" creationId="{8D5B227B-8E7B-5345-BAC2-24BE258850FF}"/>
          </ac:spMkLst>
        </pc:spChg>
        <pc:spChg chg="mod">
          <ac:chgData name="Patel, Trupeshkumar Rajendrabhai" userId="a75518b8-3f64-4430-857a-50979e0eaaa2" providerId="ADAL" clId="{00465E8E-43FB-4B4F-BDCC-DC0409A124D7}" dt="2020-08-27T00:37:38.488" v="804" actId="20577"/>
          <ac:spMkLst>
            <pc:docMk/>
            <pc:sldMk cId="2854141363" sldId="324"/>
            <ac:spMk id="3" creationId="{962F791E-D9DB-7B48-864B-33173B05EAF3}"/>
          </ac:spMkLst>
        </pc:spChg>
      </pc:sldChg>
      <pc:sldChg chg="addSp delSp modSp add mod">
        <pc:chgData name="Patel, Trupeshkumar Rajendrabhai" userId="a75518b8-3f64-4430-857a-50979e0eaaa2" providerId="ADAL" clId="{00465E8E-43FB-4B4F-BDCC-DC0409A124D7}" dt="2020-08-27T04:10:10.816" v="866" actId="14100"/>
        <pc:sldMkLst>
          <pc:docMk/>
          <pc:sldMk cId="2073631426" sldId="325"/>
        </pc:sldMkLst>
        <pc:spChg chg="add del mod">
          <ac:chgData name="Patel, Trupeshkumar Rajendrabhai" userId="a75518b8-3f64-4430-857a-50979e0eaaa2" providerId="ADAL" clId="{00465E8E-43FB-4B4F-BDCC-DC0409A124D7}" dt="2020-08-27T04:09:49.431" v="863"/>
          <ac:spMkLst>
            <pc:docMk/>
            <pc:sldMk cId="2073631426" sldId="325"/>
            <ac:spMk id="2" creationId="{016B9CB8-6AA0-B54E-B63B-83C41E42B408}"/>
          </ac:spMkLst>
        </pc:spChg>
        <pc:spChg chg="mod">
          <ac:chgData name="Patel, Trupeshkumar Rajendrabhai" userId="a75518b8-3f64-4430-857a-50979e0eaaa2" providerId="ADAL" clId="{00465E8E-43FB-4B4F-BDCC-DC0409A124D7}" dt="2020-08-27T00:55:39.355" v="847" actId="5793"/>
          <ac:spMkLst>
            <pc:docMk/>
            <pc:sldMk cId="2073631426" sldId="325"/>
            <ac:spMk id="3" creationId="{2487D1B9-9415-F24F-A124-D1036D09B059}"/>
          </ac:spMkLst>
        </pc:spChg>
        <pc:picChg chg="add del mod">
          <ac:chgData name="Patel, Trupeshkumar Rajendrabhai" userId="a75518b8-3f64-4430-857a-50979e0eaaa2" providerId="ADAL" clId="{00465E8E-43FB-4B4F-BDCC-DC0409A124D7}" dt="2020-08-27T04:08:54.994" v="858"/>
          <ac:picMkLst>
            <pc:docMk/>
            <pc:sldMk cId="2073631426" sldId="325"/>
            <ac:picMk id="6" creationId="{6DA05221-EA07-CE49-870B-9C5909E09EA8}"/>
          </ac:picMkLst>
        </pc:picChg>
        <pc:picChg chg="add del mod">
          <ac:chgData name="Patel, Trupeshkumar Rajendrabhai" userId="a75518b8-3f64-4430-857a-50979e0eaaa2" providerId="ADAL" clId="{00465E8E-43FB-4B4F-BDCC-DC0409A124D7}" dt="2020-08-27T04:09:20.313" v="860"/>
          <ac:picMkLst>
            <pc:docMk/>
            <pc:sldMk cId="2073631426" sldId="325"/>
            <ac:picMk id="7" creationId="{2661E25F-E3F4-7F47-BD3D-9C9236BEA80E}"/>
          </ac:picMkLst>
        </pc:picChg>
        <pc:picChg chg="add del mod">
          <ac:chgData name="Patel, Trupeshkumar Rajendrabhai" userId="a75518b8-3f64-4430-857a-50979e0eaaa2" providerId="ADAL" clId="{00465E8E-43FB-4B4F-BDCC-DC0409A124D7}" dt="2020-08-27T04:09:29.263" v="862"/>
          <ac:picMkLst>
            <pc:docMk/>
            <pc:sldMk cId="2073631426" sldId="325"/>
            <ac:picMk id="8" creationId="{B4F172AC-1FC1-ED45-873B-7B6A736D9CDB}"/>
          </ac:picMkLst>
        </pc:picChg>
        <pc:picChg chg="add mod">
          <ac:chgData name="Patel, Trupeshkumar Rajendrabhai" userId="a75518b8-3f64-4430-857a-50979e0eaaa2" providerId="ADAL" clId="{00465E8E-43FB-4B4F-BDCC-DC0409A124D7}" dt="2020-08-27T04:10:10.816" v="866" actId="14100"/>
          <ac:picMkLst>
            <pc:docMk/>
            <pc:sldMk cId="2073631426" sldId="325"/>
            <ac:picMk id="9" creationId="{2021A11E-2489-354B-AEF4-512A14B9C508}"/>
          </ac:picMkLst>
        </pc:picChg>
      </pc:sldChg>
      <pc:sldChg chg="del">
        <pc:chgData name="Patel, Trupeshkumar Rajendrabhai" userId="a75518b8-3f64-4430-857a-50979e0eaaa2" providerId="ADAL" clId="{00465E8E-43FB-4B4F-BDCC-DC0409A124D7}" dt="2020-08-26T20:46:47.074" v="509" actId="2696"/>
        <pc:sldMkLst>
          <pc:docMk/>
          <pc:sldMk cId="3794421826" sldId="325"/>
        </pc:sldMkLst>
      </pc:sldChg>
      <pc:sldChg chg="addSp delSp modSp add mod">
        <pc:chgData name="Patel, Trupeshkumar Rajendrabhai" userId="a75518b8-3f64-4430-857a-50979e0eaaa2" providerId="ADAL" clId="{00465E8E-43FB-4B4F-BDCC-DC0409A124D7}" dt="2020-08-27T04:52:14.477" v="961" actId="20577"/>
        <pc:sldMkLst>
          <pc:docMk/>
          <pc:sldMk cId="545518767" sldId="326"/>
        </pc:sldMkLst>
        <pc:spChg chg="add del">
          <ac:chgData name="Patel, Trupeshkumar Rajendrabhai" userId="a75518b8-3f64-4430-857a-50979e0eaaa2" providerId="ADAL" clId="{00465E8E-43FB-4B4F-BDCC-DC0409A124D7}" dt="2020-08-27T04:50:30.764" v="873"/>
          <ac:spMkLst>
            <pc:docMk/>
            <pc:sldMk cId="545518767" sldId="326"/>
            <ac:spMk id="2" creationId="{1DD9F73A-487F-8845-850B-A446C6531682}"/>
          </ac:spMkLst>
        </pc:spChg>
        <pc:spChg chg="mod">
          <ac:chgData name="Patel, Trupeshkumar Rajendrabhai" userId="a75518b8-3f64-4430-857a-50979e0eaaa2" providerId="ADAL" clId="{00465E8E-43FB-4B4F-BDCC-DC0409A124D7}" dt="2020-08-27T04:52:14.477" v="961" actId="20577"/>
          <ac:spMkLst>
            <pc:docMk/>
            <pc:sldMk cId="545518767" sldId="326"/>
            <ac:spMk id="3" creationId="{86FC3C4C-9FFA-F94F-9818-707DC4EA00E4}"/>
          </ac:spMkLst>
        </pc:spChg>
        <pc:picChg chg="add del mod">
          <ac:chgData name="Patel, Trupeshkumar Rajendrabhai" userId="a75518b8-3f64-4430-857a-50979e0eaaa2" providerId="ADAL" clId="{00465E8E-43FB-4B4F-BDCC-DC0409A124D7}" dt="2020-08-27T04:50:20.841" v="872"/>
          <ac:picMkLst>
            <pc:docMk/>
            <pc:sldMk cId="545518767" sldId="326"/>
            <ac:picMk id="6" creationId="{7B503E10-597A-154D-A944-0ABB48E6A36B}"/>
          </ac:picMkLst>
        </pc:picChg>
        <pc:picChg chg="add mod">
          <ac:chgData name="Patel, Trupeshkumar Rajendrabhai" userId="a75518b8-3f64-4430-857a-50979e0eaaa2" providerId="ADAL" clId="{00465E8E-43FB-4B4F-BDCC-DC0409A124D7}" dt="2020-08-27T04:50:50.591" v="875" actId="14100"/>
          <ac:picMkLst>
            <pc:docMk/>
            <pc:sldMk cId="545518767" sldId="326"/>
            <ac:picMk id="7" creationId="{271DB016-68C1-A843-B40A-E8F2678DD354}"/>
          </ac:picMkLst>
        </pc:picChg>
      </pc:sldChg>
      <pc:sldChg chg="del">
        <pc:chgData name="Patel, Trupeshkumar Rajendrabhai" userId="a75518b8-3f64-4430-857a-50979e0eaaa2" providerId="ADAL" clId="{00465E8E-43FB-4B4F-BDCC-DC0409A124D7}" dt="2020-08-26T20:46:49.106" v="510" actId="2696"/>
        <pc:sldMkLst>
          <pc:docMk/>
          <pc:sldMk cId="1713203217" sldId="326"/>
        </pc:sldMkLst>
      </pc:sldChg>
      <pc:sldChg chg="addSp delSp modSp add del mod">
        <pc:chgData name="Patel, Trupeshkumar Rajendrabhai" userId="a75518b8-3f64-4430-857a-50979e0eaaa2" providerId="ADAL" clId="{00465E8E-43FB-4B4F-BDCC-DC0409A124D7}" dt="2020-08-27T04:09:58.450" v="865" actId="2696"/>
        <pc:sldMkLst>
          <pc:docMk/>
          <pc:sldMk cId="2297190849" sldId="326"/>
        </pc:sldMkLst>
        <pc:spChg chg="del">
          <ac:chgData name="Patel, Trupeshkumar Rajendrabhai" userId="a75518b8-3f64-4430-857a-50979e0eaaa2" providerId="ADAL" clId="{00465E8E-43FB-4B4F-BDCC-DC0409A124D7}" dt="2020-08-27T04:08:07.066" v="849"/>
          <ac:spMkLst>
            <pc:docMk/>
            <pc:sldMk cId="2297190849" sldId="326"/>
            <ac:spMk id="2" creationId="{D78CBCBE-E73D-914E-8A5D-5A00C950DB3A}"/>
          </ac:spMkLst>
        </pc:spChg>
        <pc:picChg chg="add mod">
          <ac:chgData name="Patel, Trupeshkumar Rajendrabhai" userId="a75518b8-3f64-4430-857a-50979e0eaaa2" providerId="ADAL" clId="{00465E8E-43FB-4B4F-BDCC-DC0409A124D7}" dt="2020-08-27T04:08:22.230" v="850" actId="14100"/>
          <ac:picMkLst>
            <pc:docMk/>
            <pc:sldMk cId="2297190849" sldId="326"/>
            <ac:picMk id="6" creationId="{2016A095-F387-A54C-9DE6-9FEABDC59920}"/>
          </ac:picMkLst>
        </pc:picChg>
      </pc:sldChg>
      <pc:sldChg chg="modSp add mod">
        <pc:chgData name="Patel, Trupeshkumar Rajendrabhai" userId="a75518b8-3f64-4430-857a-50979e0eaaa2" providerId="ADAL" clId="{00465E8E-43FB-4B4F-BDCC-DC0409A124D7}" dt="2020-08-27T05:02:32.774" v="1336" actId="20577"/>
        <pc:sldMkLst>
          <pc:docMk/>
          <pc:sldMk cId="3452708560" sldId="327"/>
        </pc:sldMkLst>
        <pc:spChg chg="mod">
          <ac:chgData name="Patel, Trupeshkumar Rajendrabhai" userId="a75518b8-3f64-4430-857a-50979e0eaaa2" providerId="ADAL" clId="{00465E8E-43FB-4B4F-BDCC-DC0409A124D7}" dt="2020-08-27T05:02:32.774" v="1336" actId="20577"/>
          <ac:spMkLst>
            <pc:docMk/>
            <pc:sldMk cId="3452708560" sldId="327"/>
            <ac:spMk id="2" creationId="{3825865A-B961-C74D-9ADC-D8B9E331A55A}"/>
          </ac:spMkLst>
        </pc:spChg>
        <pc:spChg chg="mod">
          <ac:chgData name="Patel, Trupeshkumar Rajendrabhai" userId="a75518b8-3f64-4430-857a-50979e0eaaa2" providerId="ADAL" clId="{00465E8E-43FB-4B4F-BDCC-DC0409A124D7}" dt="2020-08-27T04:53:47.454" v="1028" actId="20577"/>
          <ac:spMkLst>
            <pc:docMk/>
            <pc:sldMk cId="3452708560" sldId="327"/>
            <ac:spMk id="3" creationId="{9E771C73-FFB6-F446-99F6-D820B50319D4}"/>
          </ac:spMkLst>
        </pc:spChg>
      </pc:sldChg>
      <pc:sldChg chg="modSp add mod">
        <pc:chgData name="Patel, Trupeshkumar Rajendrabhai" userId="a75518b8-3f64-4430-857a-50979e0eaaa2" providerId="ADAL" clId="{00465E8E-43FB-4B4F-BDCC-DC0409A124D7}" dt="2020-08-27T05:30:49.013" v="1397" actId="20577"/>
        <pc:sldMkLst>
          <pc:docMk/>
          <pc:sldMk cId="2812353488" sldId="328"/>
        </pc:sldMkLst>
        <pc:spChg chg="mod">
          <ac:chgData name="Patel, Trupeshkumar Rajendrabhai" userId="a75518b8-3f64-4430-857a-50979e0eaaa2" providerId="ADAL" clId="{00465E8E-43FB-4B4F-BDCC-DC0409A124D7}" dt="2020-08-27T05:30:49.013" v="1397" actId="20577"/>
          <ac:spMkLst>
            <pc:docMk/>
            <pc:sldMk cId="2812353488" sldId="328"/>
            <ac:spMk id="2" creationId="{57A0EFBD-0218-704E-B0EF-1C0D49832D18}"/>
          </ac:spMkLst>
        </pc:spChg>
        <pc:spChg chg="mod">
          <ac:chgData name="Patel, Trupeshkumar Rajendrabhai" userId="a75518b8-3f64-4430-857a-50979e0eaaa2" providerId="ADAL" clId="{00465E8E-43FB-4B4F-BDCC-DC0409A124D7}" dt="2020-08-27T05:26:54.648" v="1340"/>
          <ac:spMkLst>
            <pc:docMk/>
            <pc:sldMk cId="2812353488" sldId="328"/>
            <ac:spMk id="3" creationId="{7B299DC2-5374-CE41-940D-C6E92FDD177D}"/>
          </ac:spMkLst>
        </pc:spChg>
      </pc:sldChg>
      <pc:sldChg chg="addSp delSp modSp add mod">
        <pc:chgData name="Patel, Trupeshkumar Rajendrabhai" userId="a75518b8-3f64-4430-857a-50979e0eaaa2" providerId="ADAL" clId="{00465E8E-43FB-4B4F-BDCC-DC0409A124D7}" dt="2020-08-27T15:13:54.647" v="1425" actId="20577"/>
        <pc:sldMkLst>
          <pc:docMk/>
          <pc:sldMk cId="3466488592" sldId="329"/>
        </pc:sldMkLst>
        <pc:spChg chg="del">
          <ac:chgData name="Patel, Trupeshkumar Rajendrabhai" userId="a75518b8-3f64-4430-857a-50979e0eaaa2" providerId="ADAL" clId="{00465E8E-43FB-4B4F-BDCC-DC0409A124D7}" dt="2020-08-27T15:13:32.434" v="1399"/>
          <ac:spMkLst>
            <pc:docMk/>
            <pc:sldMk cId="3466488592" sldId="329"/>
            <ac:spMk id="2" creationId="{303FEC55-644A-FF47-A623-AA5BEB884D76}"/>
          </ac:spMkLst>
        </pc:spChg>
        <pc:spChg chg="mod">
          <ac:chgData name="Patel, Trupeshkumar Rajendrabhai" userId="a75518b8-3f64-4430-857a-50979e0eaaa2" providerId="ADAL" clId="{00465E8E-43FB-4B4F-BDCC-DC0409A124D7}" dt="2020-08-27T15:13:54.647" v="1425" actId="20577"/>
          <ac:spMkLst>
            <pc:docMk/>
            <pc:sldMk cId="3466488592" sldId="329"/>
            <ac:spMk id="3" creationId="{C3121A7A-2533-C942-A564-18F21A19697C}"/>
          </ac:spMkLst>
        </pc:spChg>
        <pc:picChg chg="add mod">
          <ac:chgData name="Patel, Trupeshkumar Rajendrabhai" userId="a75518b8-3f64-4430-857a-50979e0eaaa2" providerId="ADAL" clId="{00465E8E-43FB-4B4F-BDCC-DC0409A124D7}" dt="2020-08-27T15:13:32.434" v="1399"/>
          <ac:picMkLst>
            <pc:docMk/>
            <pc:sldMk cId="3466488592" sldId="329"/>
            <ac:picMk id="6" creationId="{CE0E15E0-C33C-BC41-9CE3-6D25854C86E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5BD2A-A97D-094A-8D3B-21A9E6A37617}" type="slidenum"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2A76C-E886-6A42-B8CD-C60BA58F0DF5}" type="datetimeFigureOut">
              <a:t>11/18/20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583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F062A-B138-3741-8B48-19ACC59FDA5A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32798-74E8-444A-A934-2294B8EA8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0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FFBB1-09AD-2142-892E-C4655DFBA1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876586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r>
              <a:rPr lang="en-US" dirty="0"/>
              <a:t>Intro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CF8C-333C-AB4A-9E7D-40B5AC498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356261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8" userDrawn="1">
          <p15:clr>
            <a:srgbClr val="FBAE40"/>
          </p15:clr>
        </p15:guide>
        <p15:guide id="2" pos="483" userDrawn="1">
          <p15:clr>
            <a:srgbClr val="FBAE40"/>
          </p15:clr>
        </p15:guide>
        <p15:guide id="3" pos="6243" userDrawn="1">
          <p15:clr>
            <a:srgbClr val="FBAE40"/>
          </p15:clr>
        </p15:guide>
        <p15:guide id="4" orient="horz" pos="584" userDrawn="1">
          <p15:clr>
            <a:srgbClr val="FBAE40"/>
          </p15:clr>
        </p15:guide>
        <p15:guide id="5" orient="horz" pos="2744" userDrawn="1">
          <p15:clr>
            <a:srgbClr val="FBAE40"/>
          </p15:clr>
        </p15:guide>
        <p15:guide id="6" orient="horz" pos="99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5" y="1645669"/>
            <a:ext cx="3285783" cy="4532881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Title and Text – Three Columns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21CA2C-7612-4048-8310-44CF888BB3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53113" y="1645669"/>
            <a:ext cx="3285783" cy="4532881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818386-66BA-5445-8FE3-6B46BB48E16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69861" y="1645669"/>
            <a:ext cx="3285783" cy="4532881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2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4020" userDrawn="1">
          <p15:clr>
            <a:srgbClr val="FBAE40"/>
          </p15:clr>
        </p15:guide>
        <p15:guide id="3" orient="horz" pos="1033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  <p15:guide id="5" pos="7344" userDrawn="1">
          <p15:clr>
            <a:srgbClr val="FBAE40"/>
          </p15:clr>
        </p15:guide>
        <p15:guide id="6" pos="7159" userDrawn="1">
          <p15:clr>
            <a:srgbClr val="FBAE40"/>
          </p15:clr>
        </p15:guide>
        <p15:guide id="7" pos="2407" userDrawn="1">
          <p15:clr>
            <a:srgbClr val="FBAE40"/>
          </p15:clr>
        </p15:guide>
        <p15:guide id="8" pos="2804" userDrawn="1">
          <p15:clr>
            <a:srgbClr val="FBAE40"/>
          </p15:clr>
        </p15:guide>
        <p15:guide id="9" pos="4879" userDrawn="1">
          <p15:clr>
            <a:srgbClr val="FBAE40"/>
          </p15:clr>
        </p15:guide>
        <p15:guide id="10" pos="5269" userDrawn="1">
          <p15:clr>
            <a:srgbClr val="FBAE40"/>
          </p15:clr>
        </p15:guide>
        <p15:guide id="11" orient="horz" pos="4252" userDrawn="1">
          <p15:clr>
            <a:srgbClr val="FBAE40"/>
          </p15:clr>
        </p15:guide>
        <p15:guide id="12" pos="703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3" y="1645670"/>
            <a:ext cx="2483999" cy="453288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latin typeface="+mn-lt"/>
              </a:defRPr>
            </a:lvl1pPr>
            <a:lvl2pPr marL="457178" indent="0">
              <a:lnSpc>
                <a:spcPct val="100000"/>
              </a:lnSpc>
              <a:buNone/>
              <a:defRPr>
                <a:latin typeface="+mn-lt"/>
              </a:defRPr>
            </a:lvl2pPr>
            <a:lvl3pPr marL="914354" indent="0">
              <a:lnSpc>
                <a:spcPct val="100000"/>
              </a:lnSpc>
              <a:buNone/>
              <a:defRPr>
                <a:latin typeface="+mn-lt"/>
              </a:defRPr>
            </a:lvl3pPr>
            <a:lvl4pPr marL="1371532" indent="0">
              <a:lnSpc>
                <a:spcPct val="100000"/>
              </a:lnSpc>
              <a:buNone/>
              <a:defRPr>
                <a:latin typeface="+mn-lt"/>
              </a:defRPr>
            </a:lvl4pPr>
            <a:lvl5pPr marL="1828709" indent="0">
              <a:lnSpc>
                <a:spcPct val="100000"/>
              </a:lnSpc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Title and Text – Four Columns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21CA2C-7612-4048-8310-44CF888BB3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414791" y="1645670"/>
            <a:ext cx="2483999" cy="453288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latin typeface="+mn-lt"/>
              </a:defRPr>
            </a:lvl1pPr>
            <a:lvl2pPr marL="457178" indent="0">
              <a:lnSpc>
                <a:spcPct val="100000"/>
              </a:lnSpc>
              <a:buNone/>
              <a:defRPr>
                <a:latin typeface="+mn-lt"/>
              </a:defRPr>
            </a:lvl2pPr>
            <a:lvl3pPr marL="914354" indent="0">
              <a:lnSpc>
                <a:spcPct val="100000"/>
              </a:lnSpc>
              <a:buNone/>
              <a:defRPr>
                <a:latin typeface="+mn-lt"/>
              </a:defRPr>
            </a:lvl3pPr>
            <a:lvl4pPr marL="1371532" indent="0">
              <a:lnSpc>
                <a:spcPct val="100000"/>
              </a:lnSpc>
              <a:buNone/>
              <a:defRPr>
                <a:latin typeface="+mn-lt"/>
              </a:defRPr>
            </a:lvl4pPr>
            <a:lvl5pPr marL="1828709" indent="0">
              <a:lnSpc>
                <a:spcPct val="100000"/>
              </a:lnSpc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818386-66BA-5445-8FE3-6B46BB48E16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93218" y="1645670"/>
            <a:ext cx="2483999" cy="453288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latin typeface="+mn-lt"/>
              </a:defRPr>
            </a:lvl1pPr>
            <a:lvl2pPr marL="457178" indent="0">
              <a:lnSpc>
                <a:spcPct val="100000"/>
              </a:lnSpc>
              <a:buNone/>
              <a:defRPr>
                <a:latin typeface="+mn-lt"/>
              </a:defRPr>
            </a:lvl2pPr>
            <a:lvl3pPr marL="914354" indent="0">
              <a:lnSpc>
                <a:spcPct val="100000"/>
              </a:lnSpc>
              <a:buNone/>
              <a:defRPr>
                <a:latin typeface="+mn-lt"/>
              </a:defRPr>
            </a:lvl3pPr>
            <a:lvl4pPr marL="1371532" indent="0">
              <a:lnSpc>
                <a:spcPct val="100000"/>
              </a:lnSpc>
              <a:buNone/>
              <a:defRPr>
                <a:latin typeface="+mn-lt"/>
              </a:defRPr>
            </a:lvl4pPr>
            <a:lvl5pPr marL="1828709" indent="0">
              <a:lnSpc>
                <a:spcPct val="100000"/>
              </a:lnSpc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071A652-E99D-A440-AF7D-B3DF482D3EA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171645" y="1645670"/>
            <a:ext cx="2483999" cy="453288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latin typeface="+mn-lt"/>
              </a:defRPr>
            </a:lvl1pPr>
            <a:lvl2pPr marL="457178" indent="0">
              <a:lnSpc>
                <a:spcPct val="100000"/>
              </a:lnSpc>
              <a:buNone/>
              <a:defRPr>
                <a:latin typeface="+mn-lt"/>
              </a:defRPr>
            </a:lvl2pPr>
            <a:lvl3pPr marL="914354" indent="0">
              <a:lnSpc>
                <a:spcPct val="100000"/>
              </a:lnSpc>
              <a:buNone/>
              <a:defRPr>
                <a:latin typeface="+mn-lt"/>
              </a:defRPr>
            </a:lvl3pPr>
            <a:lvl4pPr marL="1371532" indent="0">
              <a:lnSpc>
                <a:spcPct val="100000"/>
              </a:lnSpc>
              <a:buNone/>
              <a:defRPr>
                <a:latin typeface="+mn-lt"/>
              </a:defRPr>
            </a:lvl4pPr>
            <a:lvl5pPr marL="1828709" indent="0">
              <a:lnSpc>
                <a:spcPct val="100000"/>
              </a:lnSpc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23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19" userDrawn="1">
          <p15:clr>
            <a:srgbClr val="FBAE40"/>
          </p15:clr>
        </p15:guide>
        <p15:guide id="3" orient="horz" pos="4252" userDrawn="1">
          <p15:clr>
            <a:srgbClr val="FBAE40"/>
          </p15:clr>
        </p15:guide>
        <p15:guide id="4" orient="horz" pos="4020" userDrawn="1">
          <p15:clr>
            <a:srgbClr val="FBAE40"/>
          </p15:clr>
        </p15:guide>
        <p15:guide id="5" orient="horz" pos="1033" userDrawn="1">
          <p15:clr>
            <a:srgbClr val="FBAE40"/>
          </p15:clr>
        </p15:guide>
        <p15:guide id="6" orient="horz" pos="432" userDrawn="1">
          <p15:clr>
            <a:srgbClr val="FBAE40"/>
          </p15:clr>
        </p15:guide>
        <p15:guide id="7" pos="339" userDrawn="1">
          <p15:clr>
            <a:srgbClr val="FBAE40"/>
          </p15:clr>
        </p15:guide>
        <p15:guide id="8" pos="1907" userDrawn="1">
          <p15:clr>
            <a:srgbClr val="FBAE40"/>
          </p15:clr>
        </p15:guide>
        <p15:guide id="9" pos="2152" userDrawn="1">
          <p15:clr>
            <a:srgbClr val="FBAE40"/>
          </p15:clr>
        </p15:guide>
        <p15:guide id="10" pos="3964" userDrawn="1">
          <p15:clr>
            <a:srgbClr val="FBAE40"/>
          </p15:clr>
        </p15:guide>
        <p15:guide id="11" pos="5531" userDrawn="1">
          <p15:clr>
            <a:srgbClr val="FBAE40"/>
          </p15:clr>
        </p15:guide>
        <p15:guide id="12" pos="5777" userDrawn="1">
          <p15:clr>
            <a:srgbClr val="FBAE40"/>
          </p15:clr>
        </p15:guide>
        <p15:guide id="13" pos="7159" userDrawn="1">
          <p15:clr>
            <a:srgbClr val="FBAE40"/>
          </p15:clr>
        </p15:guide>
        <p15:guide id="14" pos="7344" userDrawn="1">
          <p15:clr>
            <a:srgbClr val="FBAE40"/>
          </p15:clr>
        </p15:guide>
        <p15:guide id="15" pos="703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69"/>
            <a:ext cx="4979776" cy="4532881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1pPr>
            <a:lvl2pPr marL="800078" indent="-342900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200104" indent="-285750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1657282" indent="-285750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2114459" indent="-285750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4979776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Text with Picture right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E64717-DA8A-9C47-B2BD-3971595353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6"/>
            <a:ext cx="6096000" cy="6392979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9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432" userDrawn="1">
          <p15:clr>
            <a:srgbClr val="FBAE40"/>
          </p15:clr>
        </p15:guide>
        <p15:guide id="3" orient="horz" pos="1033" userDrawn="1">
          <p15:clr>
            <a:srgbClr val="FBAE40"/>
          </p15:clr>
        </p15:guide>
        <p15:guide id="4" orient="horz" pos="4020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pos="3473" userDrawn="1">
          <p15:clr>
            <a:srgbClr val="FBAE40"/>
          </p15:clr>
        </p15:guide>
        <p15:guide id="7" pos="7159" userDrawn="1">
          <p15:clr>
            <a:srgbClr val="FBAE40"/>
          </p15:clr>
        </p15:guide>
        <p15:guide id="8" orient="horz" pos="42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E64717-DA8A-9C47-B2BD-3971595353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"/>
            <a:ext cx="6096000" cy="6392979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041" y="1645669"/>
            <a:ext cx="4979776" cy="4532881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1pPr>
            <a:lvl2pPr marL="800078" indent="-342900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200104" indent="-285750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1657282" indent="-285750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2114459" indent="-285750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8041" y="476722"/>
            <a:ext cx="461070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Text with Picture Left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87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33" userDrawn="1">
          <p15:clr>
            <a:srgbClr val="FBAE40"/>
          </p15:clr>
        </p15:guide>
        <p15:guide id="4" pos="7159" userDrawn="1">
          <p15:clr>
            <a:srgbClr val="FBAE40"/>
          </p15:clr>
        </p15:guide>
        <p15:guide id="5" pos="7276" userDrawn="1">
          <p15:clr>
            <a:srgbClr val="FBAE40"/>
          </p15:clr>
        </p15:guide>
        <p15:guide id="6" pos="4135" userDrawn="1">
          <p15:clr>
            <a:srgbClr val="FBAE40"/>
          </p15:clr>
        </p15:guide>
        <p15:guide id="7" orient="horz" pos="4024" userDrawn="1">
          <p15:clr>
            <a:srgbClr val="FBAE40"/>
          </p15:clr>
        </p15:guide>
        <p15:guide id="8" orient="horz" pos="4252" userDrawn="1">
          <p15:clr>
            <a:srgbClr val="FBAE40"/>
          </p15:clr>
        </p15:guide>
        <p15:guide id="9" pos="339" userDrawn="1">
          <p15:clr>
            <a:srgbClr val="FBAE40"/>
          </p15:clr>
        </p15:guide>
        <p15:guide id="10" pos="703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75"/>
            <a:ext cx="11119267" cy="158075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latin typeface="+mn-lt"/>
              </a:defRPr>
            </a:lvl1pPr>
            <a:lvl2pPr marL="457178" indent="0">
              <a:lnSpc>
                <a:spcPct val="100000"/>
              </a:lnSpc>
              <a:buNone/>
              <a:defRPr/>
            </a:lvl2pPr>
            <a:lvl3pPr marL="914354" indent="0">
              <a:lnSpc>
                <a:spcPct val="100000"/>
              </a:lnSpc>
              <a:buNone/>
              <a:defRPr/>
            </a:lvl3pPr>
            <a:lvl4pPr marL="1371532" indent="0">
              <a:lnSpc>
                <a:spcPct val="100000"/>
              </a:lnSpc>
              <a:buNone/>
              <a:defRPr/>
            </a:lvl4pPr>
            <a:lvl5pPr marL="182870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4" y="476722"/>
            <a:ext cx="10636465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Text with Picture Horizontal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E64717-DA8A-9C47-B2BD-3971595353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429007"/>
            <a:ext cx="12192000" cy="2963978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63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159" userDrawn="1">
          <p15:clr>
            <a:srgbClr val="FBAE40"/>
          </p15:clr>
        </p15:guide>
        <p15:guide id="4" pos="7344" userDrawn="1">
          <p15:clr>
            <a:srgbClr val="FBAE40"/>
          </p15:clr>
        </p15:guide>
        <p15:guide id="5" pos="7039" userDrawn="1">
          <p15:clr>
            <a:srgbClr val="FBAE40"/>
          </p15:clr>
        </p15:guide>
        <p15:guide id="6" orient="horz" pos="1033" userDrawn="1">
          <p15:clr>
            <a:srgbClr val="FBAE40"/>
          </p15:clr>
        </p15:guide>
        <p15:guide id="7" orient="horz" pos="432" userDrawn="1">
          <p15:clr>
            <a:srgbClr val="FBAE40"/>
          </p15:clr>
        </p15:guide>
        <p15:guide id="8" orient="horz" pos="2033" userDrawn="1">
          <p15:clr>
            <a:srgbClr val="FBAE40"/>
          </p15:clr>
        </p15:guide>
        <p15:guide id="9" orient="horz" pos="425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9DCCF1-D258-304E-92F9-EAA5549B6A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1DDA15B-1995-AE43-880C-7F4CEF5C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876586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BF7DDEF-89EA-0549-818A-952EB33F3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356261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18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2" orient="horz" pos="991" userDrawn="1">
          <p15:clr>
            <a:srgbClr val="FBAE40"/>
          </p15:clr>
        </p15:guide>
        <p15:guide id="3" orient="horz" pos="584" userDrawn="1">
          <p15:clr>
            <a:srgbClr val="FBAE40"/>
          </p15:clr>
        </p15:guide>
        <p15:guide id="4" orient="horz" pos="2550" userDrawn="1">
          <p15:clr>
            <a:srgbClr val="FBAE40"/>
          </p15:clr>
        </p15:guide>
        <p15:guide id="5" orient="horz" pos="2744" userDrawn="1">
          <p15:clr>
            <a:srgbClr val="FBAE40"/>
          </p15:clr>
        </p15:guide>
        <p15:guide id="6" pos="624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9DCCF1-D258-304E-92F9-EAA5549B6A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EE52DBA-0B5D-5C4F-BA21-9A50C1ADD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680" r="5495" b="15282"/>
          <a:stretch/>
        </p:blipFill>
        <p:spPr>
          <a:xfrm>
            <a:off x="3438144" y="0"/>
            <a:ext cx="8753856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1DDA15B-1995-AE43-880C-7F4CEF5C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3" y="1876586"/>
            <a:ext cx="9150351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 - Monogram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BF7DDEF-89EA-0549-818A-952EB33F3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3" y="4356261"/>
            <a:ext cx="915035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65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2" orient="horz" pos="584" userDrawn="1">
          <p15:clr>
            <a:srgbClr val="FBAE40"/>
          </p15:clr>
        </p15:guide>
        <p15:guide id="3" orient="horz" pos="991" userDrawn="1">
          <p15:clr>
            <a:srgbClr val="FBAE40"/>
          </p15:clr>
        </p15:guide>
        <p15:guide id="4" orient="horz" pos="2550" userDrawn="1">
          <p15:clr>
            <a:srgbClr val="FBAE40"/>
          </p15:clr>
        </p15:guide>
        <p15:guide id="5" orient="horz" pos="2744" userDrawn="1">
          <p15:clr>
            <a:srgbClr val="FBAE40"/>
          </p15:clr>
        </p15:guide>
        <p15:guide id="6" pos="624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9DCCF1-D258-304E-92F9-EAA5549B6A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1DDA15B-1995-AE43-880C-7F4CEF5C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876586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BF7DDEF-89EA-0549-818A-952EB33F3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356261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71B4D-8ED0-0B45-92CD-A27082105A38}"/>
              </a:ext>
            </a:extLst>
          </p:cNvPr>
          <p:cNvSpPr txBox="1"/>
          <p:nvPr userDrawn="1"/>
        </p:nvSpPr>
        <p:spPr>
          <a:xfrm>
            <a:off x="-3" y="-426745"/>
            <a:ext cx="1219200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2"/>
                </a:solidFill>
                <a:latin typeface="Proxima Nova Rg" panose="02000506030000020004" pitchFamily="50" charset="0"/>
              </a:rPr>
              <a:t>To insert a background image, right-click on the slide – select FORMAT BACKGROUND &gt; Picture or texture fill</a:t>
            </a:r>
            <a:endParaRPr lang="bg-BG" sz="1400" dirty="0">
              <a:solidFill>
                <a:schemeClr val="accent2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12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63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91" userDrawn="1">
          <p15:clr>
            <a:srgbClr val="FBAE40"/>
          </p15:clr>
        </p15:guide>
        <p15:guide id="2" pos="483" userDrawn="1">
          <p15:clr>
            <a:srgbClr val="FBAE40"/>
          </p15:clr>
        </p15:guide>
        <p15:guide id="3" pos="6244" userDrawn="1">
          <p15:clr>
            <a:srgbClr val="FBAE40"/>
          </p15:clr>
        </p15:guide>
        <p15:guide id="4" orient="horz" pos="2550" userDrawn="1">
          <p15:clr>
            <a:srgbClr val="FBAE40"/>
          </p15:clr>
        </p15:guide>
        <p15:guide id="5" orient="horz" pos="275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0" y="476722"/>
            <a:ext cx="9375989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Meet the Boss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B97E4E-7184-234F-BA6B-9A3EECF693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6365" y="1976916"/>
            <a:ext cx="3602311" cy="363569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7A6459-A21C-1442-A11B-62DE80B252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6597" y="2506679"/>
            <a:ext cx="5545755" cy="33902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8F2CEF9-97A9-E642-94BC-55A6D7AD5B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6597" y="2904792"/>
            <a:ext cx="5545755" cy="28543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accent3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E1B79F5-704D-5A40-86A4-06225CB87E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6597" y="3350677"/>
            <a:ext cx="5545755" cy="226192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6C0959-CF70-2B46-A07D-8915A0E5C0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66596" y="2385080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34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5" userDrawn="1">
          <p15:clr>
            <a:srgbClr val="FBAE40"/>
          </p15:clr>
        </p15:guide>
        <p15:guide id="2" pos="6244" userDrawn="1">
          <p15:clr>
            <a:srgbClr val="FBAE40"/>
          </p15:clr>
        </p15:guide>
        <p15:guide id="3" orient="horz" pos="1499" userDrawn="1">
          <p15:clr>
            <a:srgbClr val="FBAE40"/>
          </p15:clr>
        </p15:guide>
        <p15:guide id="4" orient="horz" pos="440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orient="horz" pos="4252" userDrawn="1">
          <p15:clr>
            <a:srgbClr val="FBAE40"/>
          </p15:clr>
        </p15:guide>
        <p15:guide id="7" orient="horz" pos="3532" userDrawn="1">
          <p15:clr>
            <a:srgbClr val="FBAE40"/>
          </p15:clr>
        </p15:guide>
        <p15:guide id="8" pos="7159" userDrawn="1">
          <p15:clr>
            <a:srgbClr val="FBAE40"/>
          </p15:clr>
        </p15:guide>
        <p15:guide id="9" orient="horz" pos="1576" userDrawn="1">
          <p15:clr>
            <a:srgbClr val="FBAE40"/>
          </p15:clr>
        </p15:guide>
        <p15:guide id="10" pos="274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298411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Meet the Team - 2 Profiles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B97E4E-7184-234F-BA6B-9A3EECF693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03028" y="1861264"/>
            <a:ext cx="1884363" cy="190182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7A6459-A21C-1442-A11B-62DE80B252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7228" y="4099995"/>
            <a:ext cx="4375963" cy="33902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8F2CEF9-97A9-E642-94BC-55A6D7AD5B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7228" y="4498108"/>
            <a:ext cx="4375963" cy="2854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accent3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E1B79F5-704D-5A40-86A4-06225CB87E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7228" y="4943999"/>
            <a:ext cx="4375963" cy="110220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6C0959-CF70-2B46-A07D-8915A0E5C0A6}"/>
              </a:ext>
            </a:extLst>
          </p:cNvPr>
          <p:cNvCxnSpPr>
            <a:cxnSpLocks/>
          </p:cNvCxnSpPr>
          <p:nvPr userDrawn="1"/>
        </p:nvCxnSpPr>
        <p:spPr>
          <a:xfrm flipH="1">
            <a:off x="3043040" y="3978396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AE08200-0919-354A-B310-E1D281B289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4609" y="1861264"/>
            <a:ext cx="1884363" cy="190182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1B2B4F39-16C6-E841-B350-5DC46939C5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8809" y="4099995"/>
            <a:ext cx="4375963" cy="33902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973AA0-7B20-DF40-86C2-6C2E1095A8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58809" y="4498108"/>
            <a:ext cx="4375963" cy="2854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accent3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D3C700E-8DCB-8A43-AE2A-44BE7DEF77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8809" y="4943999"/>
            <a:ext cx="4375963" cy="110220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FD2488-DB5A-8246-9846-57E401E9BA55}"/>
              </a:ext>
            </a:extLst>
          </p:cNvPr>
          <p:cNvCxnSpPr>
            <a:cxnSpLocks/>
          </p:cNvCxnSpPr>
          <p:nvPr userDrawn="1"/>
        </p:nvCxnSpPr>
        <p:spPr>
          <a:xfrm flipH="1">
            <a:off x="8144620" y="3978396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77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169" userDrawn="1">
          <p15:clr>
            <a:srgbClr val="FBAE40"/>
          </p15:clr>
        </p15:guide>
        <p15:guide id="3" orient="horz" pos="4252" userDrawn="1">
          <p15:clr>
            <a:srgbClr val="FBAE40"/>
          </p15:clr>
        </p15:guide>
        <p15:guide id="4" orient="horz" pos="3812" userDrawn="1">
          <p15:clr>
            <a:srgbClr val="FBAE40"/>
          </p15:clr>
        </p15:guide>
        <p15:guide id="5" pos="856" userDrawn="1">
          <p15:clr>
            <a:srgbClr val="FBAE40"/>
          </p15:clr>
        </p15:guide>
        <p15:guide id="6" pos="6827" userDrawn="1">
          <p15:clr>
            <a:srgbClr val="FBAE40"/>
          </p15:clr>
        </p15:guide>
        <p15:guide id="7" pos="3608" userDrawn="1">
          <p15:clr>
            <a:srgbClr val="FBAE40"/>
          </p15:clr>
        </p15:guide>
        <p15:guide id="8" pos="4067" userDrawn="1">
          <p15:clr>
            <a:srgbClr val="FBAE40"/>
          </p15:clr>
        </p15:guide>
        <p15:guide id="9" orient="horz" pos="432" userDrawn="1">
          <p15:clr>
            <a:srgbClr val="FBAE40"/>
          </p15:clr>
        </p15:guide>
        <p15:guide id="10" pos="7159" userDrawn="1">
          <p15:clr>
            <a:srgbClr val="FBAE40"/>
          </p15:clr>
        </p15:guide>
        <p15:guide id="11" orient="horz" pos="2507" userDrawn="1">
          <p15:clr>
            <a:srgbClr val="FBAE40"/>
          </p15:clr>
        </p15:guide>
        <p15:guide id="12" orient="horz" pos="25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CF8C-333C-AB4A-9E7D-40B5AC498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356261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09CFCF-5ADD-B247-A896-6E6979ED5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680" r="5495" b="15282"/>
          <a:stretch/>
        </p:blipFill>
        <p:spPr>
          <a:xfrm>
            <a:off x="3438144" y="0"/>
            <a:ext cx="87538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FFBB1-09AD-2142-892E-C4655DFBA1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876586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Intro Slide - Monogram</a:t>
            </a:r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2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3" userDrawn="1">
          <p15:clr>
            <a:srgbClr val="FBAE40"/>
          </p15:clr>
        </p15:guide>
        <p15:guide id="2" orient="horz" pos="584" userDrawn="1">
          <p15:clr>
            <a:srgbClr val="FBAE40"/>
          </p15:clr>
        </p15:guide>
        <p15:guide id="3" orient="horz" pos="991" userDrawn="1">
          <p15:clr>
            <a:srgbClr val="FBAE40"/>
          </p15:clr>
        </p15:guide>
        <p15:guide id="4" pos="483" userDrawn="1">
          <p15:clr>
            <a:srgbClr val="FBAE40"/>
          </p15:clr>
        </p15:guide>
        <p15:guide id="5" orient="horz" pos="2558" userDrawn="1">
          <p15:clr>
            <a:srgbClr val="FBAE40"/>
          </p15:clr>
        </p15:guide>
        <p15:guide id="6" orient="horz" pos="27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5" y="476722"/>
            <a:ext cx="10610239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Meet the Team - 3 Profiles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B97E4E-7184-234F-BA6B-9A3EECF693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025" y="1861264"/>
            <a:ext cx="1884363" cy="190182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7A6459-A21C-1442-A11B-62DE80B252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8141" y="4099995"/>
            <a:ext cx="2926143" cy="33902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8F2CEF9-97A9-E642-94BC-55A6D7AD5B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8141" y="4498108"/>
            <a:ext cx="2926143" cy="2854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accent3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E1B79F5-704D-5A40-86A4-06225CB87E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8141" y="4943999"/>
            <a:ext cx="2926143" cy="110220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6C0959-CF70-2B46-A07D-8915A0E5C0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049040" y="3978396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018D83C-D9C2-164A-BAA0-1693A29FDD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66041" y="1861264"/>
            <a:ext cx="1884363" cy="190182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45E3436-75BA-6C4F-A3AD-0512FCA25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5157" y="4099995"/>
            <a:ext cx="2926143" cy="33902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6D1318F-1B29-794A-A5C4-2F2878439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5157" y="4498108"/>
            <a:ext cx="2926143" cy="2854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accent3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AB2693E-0F42-5943-9CDE-F764D6F16B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5157" y="4943999"/>
            <a:ext cx="2926143" cy="110220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F0BD70-16B4-3E45-A3A1-01D7F662B1EF}"/>
              </a:ext>
            </a:extLst>
          </p:cNvPr>
          <p:cNvCxnSpPr>
            <a:cxnSpLocks/>
          </p:cNvCxnSpPr>
          <p:nvPr userDrawn="1"/>
        </p:nvCxnSpPr>
        <p:spPr>
          <a:xfrm flipH="1">
            <a:off x="5606056" y="3978396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3726E9E4-6602-B84C-B4B2-0A06C5C093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41345" y="1861264"/>
            <a:ext cx="1884363" cy="190182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F66B470-33A4-8C40-A0C1-FE0405F739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20461" y="4099995"/>
            <a:ext cx="2926143" cy="33902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A41CD59-4E6B-FA4F-B0A1-887D849863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20461" y="4498108"/>
            <a:ext cx="2926143" cy="2854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accent3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63735AA2-BC8E-9945-91B9-5618B63B5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461" y="4943999"/>
            <a:ext cx="2926143" cy="110220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468785-BF21-9F4B-8797-82A8D19E9623}"/>
              </a:ext>
            </a:extLst>
          </p:cNvPr>
          <p:cNvCxnSpPr>
            <a:cxnSpLocks/>
          </p:cNvCxnSpPr>
          <p:nvPr userDrawn="1"/>
        </p:nvCxnSpPr>
        <p:spPr>
          <a:xfrm flipH="1">
            <a:off x="9181360" y="3978396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3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72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169" userDrawn="1">
          <p15:clr>
            <a:srgbClr val="FBAE40"/>
          </p15:clr>
        </p15:guide>
        <p15:guide id="3" pos="339" userDrawn="1">
          <p15:clr>
            <a:srgbClr val="FBAE40"/>
          </p15:clr>
        </p15:guide>
        <p15:guide id="4" orient="horz" pos="4252" userDrawn="1">
          <p15:clr>
            <a:srgbClr val="FBAE40"/>
          </p15:clr>
        </p15:guide>
        <p15:guide id="5" orient="horz" pos="2507" userDrawn="1">
          <p15:clr>
            <a:srgbClr val="FBAE40"/>
          </p15:clr>
        </p15:guide>
        <p15:guide id="6" orient="horz" pos="2584" userDrawn="1">
          <p15:clr>
            <a:srgbClr val="FBAE40"/>
          </p15:clr>
        </p15:guide>
        <p15:guide id="7" pos="7023" userDrawn="1">
          <p15:clr>
            <a:srgbClr val="FBAE40"/>
          </p15:clr>
        </p15:guide>
        <p15:guide id="8" pos="7159" userDrawn="1">
          <p15:clr>
            <a:srgbClr val="FBAE40"/>
          </p15:clr>
        </p15:guide>
        <p15:guide id="9" pos="5176" userDrawn="1">
          <p15:clr>
            <a:srgbClr val="FBAE40"/>
          </p15:clr>
        </p15:guide>
        <p15:guide id="10" pos="687" userDrawn="1">
          <p15:clr>
            <a:srgbClr val="FBAE40"/>
          </p15:clr>
        </p15:guide>
        <p15:guide id="11" pos="2533" userDrawn="1">
          <p15:clr>
            <a:srgbClr val="FBAE40"/>
          </p15:clr>
        </p15:guide>
        <p15:guide id="12" pos="1601" userDrawn="1">
          <p15:clr>
            <a:srgbClr val="FBAE40"/>
          </p15:clr>
        </p15:guide>
        <p15:guide id="13" pos="6108" userDrawn="1">
          <p15:clr>
            <a:srgbClr val="FBAE40"/>
          </p15:clr>
        </p15:guide>
        <p15:guide id="14" orient="horz" pos="432" userDrawn="1">
          <p15:clr>
            <a:srgbClr val="FBAE40"/>
          </p15:clr>
        </p15:guide>
        <p15:guide id="15" orient="horz" pos="38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4" y="476722"/>
            <a:ext cx="10636465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Meet the Team - 5 Profiles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B97E4E-7184-234F-BA6B-9A3EECF693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8163" y="1808080"/>
            <a:ext cx="1835988" cy="1711253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7A6459-A21C-1442-A11B-62DE80B252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8163" y="3856239"/>
            <a:ext cx="1835988" cy="3390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8F2CEF9-97A9-E642-94BC-55A6D7AD5B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163" y="4254352"/>
            <a:ext cx="1835988" cy="2854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E1B79F5-704D-5A40-86A4-06225CB87E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163" y="4700243"/>
            <a:ext cx="1835988" cy="147830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6C0959-CF70-2B46-A07D-8915A0E5C0A6}"/>
              </a:ext>
            </a:extLst>
          </p:cNvPr>
          <p:cNvCxnSpPr>
            <a:cxnSpLocks/>
          </p:cNvCxnSpPr>
          <p:nvPr userDrawn="1"/>
        </p:nvCxnSpPr>
        <p:spPr>
          <a:xfrm flipH="1">
            <a:off x="953988" y="3734640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EF1A0F53-E7C2-F847-BBBD-4A9805F308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859275" y="1808080"/>
            <a:ext cx="1835988" cy="1711253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7B481680-9ED9-5F4B-9DBC-8AFFDE9DEE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58087" y="3856239"/>
            <a:ext cx="1835988" cy="3390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E5F11699-2468-D548-80EB-F0189B19DF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8087" y="4254352"/>
            <a:ext cx="1835988" cy="2854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6C57E762-522E-DD40-9331-80B0111F9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8087" y="4700243"/>
            <a:ext cx="1835988" cy="147830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AE1DE42-CB13-524B-A1A4-0658DBEB2E95}"/>
              </a:ext>
            </a:extLst>
          </p:cNvPr>
          <p:cNvCxnSpPr>
            <a:cxnSpLocks/>
          </p:cNvCxnSpPr>
          <p:nvPr userDrawn="1"/>
        </p:nvCxnSpPr>
        <p:spPr>
          <a:xfrm flipH="1">
            <a:off x="3273908" y="3734640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Picture Placeholder 3">
            <a:extLst>
              <a:ext uri="{FF2B5EF4-FFF2-40B4-BE49-F238E27FC236}">
                <a16:creationId xmlns:a16="http://schemas.microsoft.com/office/drawing/2014/main" id="{B8145BBC-2BA8-0E41-A2B1-D82CE406F98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80387" y="1808080"/>
            <a:ext cx="1835988" cy="1711253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1D174840-C8B7-DB4F-9862-1CC77E6040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78007" y="3856239"/>
            <a:ext cx="1835988" cy="3390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294F2042-0B27-4741-B017-1BD06113BE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78007" y="4254352"/>
            <a:ext cx="1835988" cy="2854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28094B37-C635-4F4B-BD71-46406B02D1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8007" y="4700243"/>
            <a:ext cx="1835988" cy="147830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C8C11F-1C92-F24A-B4AC-D6EBEBE6E53A}"/>
              </a:ext>
            </a:extLst>
          </p:cNvPr>
          <p:cNvCxnSpPr>
            <a:cxnSpLocks/>
          </p:cNvCxnSpPr>
          <p:nvPr userDrawn="1"/>
        </p:nvCxnSpPr>
        <p:spPr>
          <a:xfrm flipH="1">
            <a:off x="5593832" y="3734640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3">
            <a:extLst>
              <a:ext uri="{FF2B5EF4-FFF2-40B4-BE49-F238E27FC236}">
                <a16:creationId xmlns:a16="http://schemas.microsoft.com/office/drawing/2014/main" id="{148B1993-955A-F849-AEC7-F4BB70CC872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01499" y="1808080"/>
            <a:ext cx="1835988" cy="1711253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B7D55A6B-6006-B24D-B3C4-C24F157804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01499" y="3856239"/>
            <a:ext cx="1835988" cy="3390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7DD43118-8AE4-3840-B0F7-3D4A9DAA11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01499" y="4254352"/>
            <a:ext cx="1835988" cy="2854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9527BE04-9D0E-4B4D-AD97-C40E3D8F8A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01499" y="4700243"/>
            <a:ext cx="1835988" cy="147830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FF92F2D-F465-0F46-948D-809D7102C22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17324" y="3734640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34E4767E-3447-1F41-A340-7C55E6A9F65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822615" y="1808080"/>
            <a:ext cx="1835988" cy="1711253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9D338BB9-4D26-4F44-970D-8600E8FF638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22615" y="3856239"/>
            <a:ext cx="1835988" cy="3390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6330753E-E042-CF45-95CF-2F97180FD9D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22615" y="4254352"/>
            <a:ext cx="1835988" cy="2854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C2CD3CD8-8E82-4B42-A04F-CF2FC38CF9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22615" y="4700243"/>
            <a:ext cx="1835988" cy="147830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20B97F-95CE-E54A-B092-ED9F885DD00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38436" y="3734640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3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355" userDrawn="1">
          <p15:clr>
            <a:srgbClr val="FBAE40"/>
          </p15:clr>
        </p15:guide>
        <p15:guide id="3" orient="horz" pos="2431" userDrawn="1">
          <p15:clr>
            <a:srgbClr val="FBAE40"/>
          </p15:clr>
        </p15:guide>
        <p15:guide id="4" orient="horz" pos="3947" userDrawn="1">
          <p15:clr>
            <a:srgbClr val="FBAE40"/>
          </p15:clr>
        </p15:guide>
        <p15:guide id="5" orient="horz" pos="4252" userDrawn="1">
          <p15:clr>
            <a:srgbClr val="FBAE40"/>
          </p15:clr>
        </p15:guide>
        <p15:guide id="6" orient="horz" pos="1135" userDrawn="1">
          <p15:clr>
            <a:srgbClr val="FBAE40"/>
          </p15:clr>
        </p15:guide>
        <p15:guide id="7" pos="339" userDrawn="1">
          <p15:clr>
            <a:srgbClr val="FBAE40"/>
          </p15:clr>
        </p15:guide>
        <p15:guide id="8" pos="7344" userDrawn="1">
          <p15:clr>
            <a:srgbClr val="FBAE40"/>
          </p15:clr>
        </p15:guide>
        <p15:guide id="9" pos="7159" userDrawn="1">
          <p15:clr>
            <a:srgbClr val="FBAE40"/>
          </p15:clr>
        </p15:guide>
        <p15:guide id="10" pos="6184" userDrawn="1">
          <p15:clr>
            <a:srgbClr val="FBAE40"/>
          </p15:clr>
        </p15:guide>
        <p15:guide id="11" pos="1499" userDrawn="1">
          <p15:clr>
            <a:srgbClr val="FBAE40"/>
          </p15:clr>
        </p15:guide>
        <p15:guide id="12" pos="1804" userDrawn="1">
          <p15:clr>
            <a:srgbClr val="FBAE40"/>
          </p15:clr>
        </p15:guide>
        <p15:guide id="13" pos="2956" userDrawn="1">
          <p15:clr>
            <a:srgbClr val="FBAE40"/>
          </p15:clr>
        </p15:guide>
        <p15:guide id="14" pos="3261" userDrawn="1">
          <p15:clr>
            <a:srgbClr val="FBAE40"/>
          </p15:clr>
        </p15:guide>
        <p15:guide id="15" pos="4423" userDrawn="1">
          <p15:clr>
            <a:srgbClr val="FBAE40"/>
          </p15:clr>
        </p15:guide>
        <p15:guide id="16" pos="4727" userDrawn="1">
          <p15:clr>
            <a:srgbClr val="FBAE40"/>
          </p15:clr>
        </p15:guide>
        <p15:guide id="17" pos="5879" userDrawn="1">
          <p15:clr>
            <a:srgbClr val="FBAE40"/>
          </p15:clr>
        </p15:guide>
        <p15:guide id="18" pos="7039" userDrawn="1">
          <p15:clr>
            <a:srgbClr val="FBAE40"/>
          </p15:clr>
        </p15:guide>
        <p15:guide id="19" orient="horz" pos="43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Text and Table – Option 1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F1EF8E-DA0B-704D-8521-ABAD7DBCCC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6364" y="1640541"/>
            <a:ext cx="6897785" cy="4360208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85957F-ACA5-D748-A069-E71676AF8C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92089" y="1645670"/>
            <a:ext cx="3867331" cy="435133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13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0" userDrawn="1">
          <p15:clr>
            <a:srgbClr val="FBAE40"/>
          </p15:clr>
        </p15:guide>
        <p15:guide id="2" orient="horz" pos="1033" userDrawn="1">
          <p15:clr>
            <a:srgbClr val="FBAE40"/>
          </p15:clr>
        </p15:guide>
        <p15:guide id="3" orient="horz" pos="4252" userDrawn="1">
          <p15:clr>
            <a:srgbClr val="FBAE40"/>
          </p15:clr>
        </p15:guide>
        <p15:guide id="4" pos="339" userDrawn="1">
          <p15:clr>
            <a:srgbClr val="FBAE40"/>
          </p15:clr>
        </p15:guide>
        <p15:guide id="5" pos="7159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pos="7039" userDrawn="1">
          <p15:clr>
            <a:srgbClr val="FBAE40"/>
          </p15:clr>
        </p15:guide>
        <p15:guide id="8" pos="4684" userDrawn="1">
          <p15:clr>
            <a:srgbClr val="FBAE40"/>
          </p15:clr>
        </p15:guide>
        <p15:guide id="9" pos="4904" userDrawn="1">
          <p15:clr>
            <a:srgbClr val="FBAE40"/>
          </p15:clr>
        </p15:guide>
        <p15:guide id="10" orient="horz" pos="43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Text and Table – Option 2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F1EF8E-DA0B-704D-8521-ABAD7DBCCC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54077" y="1645670"/>
            <a:ext cx="6868771" cy="4351336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6175A9-EBE4-6C48-969F-5E952C8769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2581" y="1645670"/>
            <a:ext cx="3867331" cy="4351338"/>
          </a:xfrm>
        </p:spPr>
        <p:txBody>
          <a:bodyPr wrap="square" lIns="0" tIns="0" rIns="0" anchor="t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94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3" userDrawn="1">
          <p15:clr>
            <a:srgbClr val="FBAE40"/>
          </p15:clr>
        </p15:guide>
        <p15:guide id="2" pos="7159" userDrawn="1">
          <p15:clr>
            <a:srgbClr val="FBAE40"/>
          </p15:clr>
        </p15:guide>
        <p15:guide id="3" orient="horz" pos="4252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  <p15:guide id="5" orient="horz" pos="3778" userDrawn="1">
          <p15:clr>
            <a:srgbClr val="FBAE40"/>
          </p15:clr>
        </p15:guide>
        <p15:guide id="6" pos="339" userDrawn="1">
          <p15:clr>
            <a:srgbClr val="FBAE40"/>
          </p15:clr>
        </p15:guide>
        <p15:guide id="7" pos="2771" userDrawn="1">
          <p15:clr>
            <a:srgbClr val="FBAE40"/>
          </p15:clr>
        </p15:guide>
        <p15:guide id="8" pos="2999" userDrawn="1">
          <p15:clr>
            <a:srgbClr val="FBAE40"/>
          </p15:clr>
        </p15:guide>
        <p15:guide id="9" pos="7039" userDrawn="1">
          <p15:clr>
            <a:srgbClr val="FBAE40"/>
          </p15:clr>
        </p15:guide>
        <p15:guide id="10" pos="73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Text and Table – Option 3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85957F-ACA5-D748-A069-E71676AF8C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20441" y="1645670"/>
            <a:ext cx="2638983" cy="435133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able Placeholder 2">
            <a:extLst>
              <a:ext uri="{FF2B5EF4-FFF2-40B4-BE49-F238E27FC236}">
                <a16:creationId xmlns:a16="http://schemas.microsoft.com/office/drawing/2014/main" id="{6BF1EF8E-DA0B-704D-8521-ABAD7DBCCC90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776509" y="1645672"/>
            <a:ext cx="3877795" cy="4351337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7" name="Table Placeholder 2">
            <a:extLst>
              <a:ext uri="{FF2B5EF4-FFF2-40B4-BE49-F238E27FC236}">
                <a16:creationId xmlns:a16="http://schemas.microsoft.com/office/drawing/2014/main" id="{6BF1EF8E-DA0B-704D-8521-ABAD7DBCCC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2581" y="1645672"/>
            <a:ext cx="3877795" cy="4351337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4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4252" userDrawn="1">
          <p15:clr>
            <a:srgbClr val="FBAE40"/>
          </p15:clr>
        </p15:guide>
        <p15:guide id="3" orient="horz" pos="432" userDrawn="1">
          <p15:clr>
            <a:srgbClr val="FBAE40"/>
          </p15:clr>
        </p15:guide>
        <p15:guide id="4" orient="horz" pos="3778" userDrawn="1">
          <p15:clr>
            <a:srgbClr val="FBAE40"/>
          </p15:clr>
        </p15:guide>
        <p15:guide id="5" orient="horz" pos="1033" userDrawn="1">
          <p15:clr>
            <a:srgbClr val="FBAE40"/>
          </p15:clr>
        </p15:guide>
        <p15:guide id="6" pos="7159" userDrawn="1">
          <p15:clr>
            <a:srgbClr val="FBAE40"/>
          </p15:clr>
        </p15:guide>
        <p15:guide id="7" pos="7039" userDrawn="1">
          <p15:clr>
            <a:srgbClr val="FBAE40"/>
          </p15:clr>
        </p15:guide>
        <p15:guide id="8" pos="7344" userDrawn="1">
          <p15:clr>
            <a:srgbClr val="FBAE40"/>
          </p15:clr>
        </p15:guide>
        <p15:guide id="9" pos="2779" userDrawn="1">
          <p15:clr>
            <a:srgbClr val="FBAE40"/>
          </p15:clr>
        </p15:guide>
        <p15:guide id="10" pos="3007" userDrawn="1">
          <p15:clr>
            <a:srgbClr val="FBAE40"/>
          </p15:clr>
        </p15:guide>
        <p15:guide id="11" pos="5455" userDrawn="1">
          <p15:clr>
            <a:srgbClr val="FBAE40"/>
          </p15:clr>
        </p15:guide>
        <p15:guide id="12" pos="568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E85957F-ACA5-D748-A069-E71676AF8C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92089" y="1645670"/>
            <a:ext cx="3867331" cy="435133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5C999E9-9675-E748-9B2F-5EC3E280027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32580" y="1645672"/>
            <a:ext cx="6901565" cy="435133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580" y="474011"/>
            <a:ext cx="10640245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Chart with Text – Option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40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59" userDrawn="1">
          <p15:clr>
            <a:srgbClr val="FBAE40"/>
          </p15:clr>
        </p15:guide>
        <p15:guide id="2" orient="horz" pos="4252" userDrawn="1">
          <p15:clr>
            <a:srgbClr val="FBAE40"/>
          </p15:clr>
        </p15:guide>
        <p15:guide id="3" pos="339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  <p15:guide id="5" pos="7039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pos="4684" userDrawn="1">
          <p15:clr>
            <a:srgbClr val="FBAE40"/>
          </p15:clr>
        </p15:guide>
        <p15:guide id="8" pos="4904" userDrawn="1">
          <p15:clr>
            <a:srgbClr val="FBAE40"/>
          </p15:clr>
        </p15:guide>
        <p15:guide id="9" orient="horz" pos="1033" userDrawn="1">
          <p15:clr>
            <a:srgbClr val="FBAE40"/>
          </p15:clr>
        </p15:guide>
        <p15:guide id="10" orient="horz" pos="377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6175A9-EBE4-6C48-969F-5E952C87697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2581" y="1645670"/>
            <a:ext cx="3867331" cy="4351338"/>
          </a:xfrm>
        </p:spPr>
        <p:txBody>
          <a:bodyPr wrap="square" lIns="0" tIns="0" rIns="0" anchor="t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96E531A0-92C3-364A-A62C-092C6DA655C8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754076" y="1645672"/>
            <a:ext cx="6901565" cy="435133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580" y="474011"/>
            <a:ext cx="10640245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Chart with Text – Option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47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4252" userDrawn="1">
          <p15:clr>
            <a:srgbClr val="FBAE40"/>
          </p15:clr>
        </p15:guide>
        <p15:guide id="3" pos="7039" userDrawn="1">
          <p15:clr>
            <a:srgbClr val="FBAE40"/>
          </p15:clr>
        </p15:guide>
        <p15:guide id="4" pos="7159" userDrawn="1">
          <p15:clr>
            <a:srgbClr val="FBAE40"/>
          </p15:clr>
        </p15:guide>
        <p15:guide id="5" pos="7344" userDrawn="1">
          <p15:clr>
            <a:srgbClr val="FBAE40"/>
          </p15:clr>
        </p15:guide>
        <p15:guide id="6" orient="horz" pos="3778" userDrawn="1">
          <p15:clr>
            <a:srgbClr val="FBAE40"/>
          </p15:clr>
        </p15:guide>
        <p15:guide id="7" orient="horz" pos="1033" userDrawn="1">
          <p15:clr>
            <a:srgbClr val="FBAE40"/>
          </p15:clr>
        </p15:guide>
        <p15:guide id="8" orient="horz" pos="432" userDrawn="1">
          <p15:clr>
            <a:srgbClr val="FBAE40"/>
          </p15:clr>
        </p15:guide>
        <p15:guide id="9" pos="2771" userDrawn="1">
          <p15:clr>
            <a:srgbClr val="FBAE40"/>
          </p15:clr>
        </p15:guide>
        <p15:guide id="10" pos="299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E85957F-ACA5-D748-A069-E71676AF8C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20441" y="1645670"/>
            <a:ext cx="2638983" cy="435133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5C999E9-9675-E748-9B2F-5EC3E280027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32583" y="1645672"/>
            <a:ext cx="3877796" cy="435133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374F2BC2-8C3A-6249-AB96-BD5ED2EEC092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776511" y="1645672"/>
            <a:ext cx="3877796" cy="435133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580" y="474011"/>
            <a:ext cx="10640245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Chart with Text – Option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3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4252" userDrawn="1">
          <p15:clr>
            <a:srgbClr val="FBAE40"/>
          </p15:clr>
        </p15:guide>
        <p15:guide id="3" pos="7159" userDrawn="1">
          <p15:clr>
            <a:srgbClr val="FBAE40"/>
          </p15:clr>
        </p15:guide>
        <p15:guide id="4" pos="7039" userDrawn="1">
          <p15:clr>
            <a:srgbClr val="FBAE40"/>
          </p15:clr>
        </p15:guide>
        <p15:guide id="5" pos="7344" userDrawn="1">
          <p15:clr>
            <a:srgbClr val="FBAE40"/>
          </p15:clr>
        </p15:guide>
        <p15:guide id="6" orient="horz" pos="3778" userDrawn="1">
          <p15:clr>
            <a:srgbClr val="FBAE40"/>
          </p15:clr>
        </p15:guide>
        <p15:guide id="7" orient="horz" pos="1033" userDrawn="1">
          <p15:clr>
            <a:srgbClr val="FBAE40"/>
          </p15:clr>
        </p15:guide>
        <p15:guide id="8" orient="horz" pos="432" userDrawn="1">
          <p15:clr>
            <a:srgbClr val="FBAE40"/>
          </p15:clr>
        </p15:guide>
        <p15:guide id="9" pos="2779" userDrawn="1">
          <p15:clr>
            <a:srgbClr val="FBAE40"/>
          </p15:clr>
        </p15:guide>
        <p15:guide id="10" pos="3007" userDrawn="1">
          <p15:clr>
            <a:srgbClr val="FBAE40"/>
          </p15:clr>
        </p15:guide>
        <p15:guide id="11" pos="5455" userDrawn="1">
          <p15:clr>
            <a:srgbClr val="FBAE40"/>
          </p15:clr>
        </p15:guide>
        <p15:guide id="12" pos="568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SWOT Analysis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B89F8E2-B64D-AC49-A8DD-AF613312C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7927" y="2873929"/>
            <a:ext cx="2358264" cy="31236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6178C06-CDE8-6B4D-AE79-44B6A32FB8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1073" y="2873929"/>
            <a:ext cx="2358267" cy="31236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1553AF-8C1F-B344-9898-52841A7BB9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4221" y="2873929"/>
            <a:ext cx="2358267" cy="31236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CDFF35E-9476-0E4E-93EF-E59390DAF5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7372" y="2878143"/>
            <a:ext cx="2358269" cy="311943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6601CF6-624C-4A4E-B63C-0AB8AD4B0D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7927" y="1985741"/>
            <a:ext cx="2358268" cy="614904"/>
          </a:xfrm>
        </p:spPr>
        <p:txBody>
          <a:bodyPr>
            <a:noAutofit/>
          </a:bodyPr>
          <a:lstStyle>
            <a:lvl1pPr marL="0" indent="0" algn="l">
              <a:buNone/>
              <a:defRPr sz="2600" b="1" i="0">
                <a:solidFill>
                  <a:schemeClr val="accent1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6B470C7-D692-C244-8ADA-5E6292A32A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419" y="1985741"/>
            <a:ext cx="2358268" cy="614904"/>
          </a:xfrm>
        </p:spPr>
        <p:txBody>
          <a:bodyPr>
            <a:noAutofit/>
          </a:bodyPr>
          <a:lstStyle>
            <a:lvl1pPr marL="0" indent="0" algn="l">
              <a:buNone/>
              <a:defRPr sz="2600" b="1" i="0">
                <a:solidFill>
                  <a:schemeClr val="accent3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F46D524-4125-844F-9646-96AC9FC2EE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2911" y="1990853"/>
            <a:ext cx="2358268" cy="604710"/>
          </a:xfrm>
        </p:spPr>
        <p:txBody>
          <a:bodyPr>
            <a:noAutofit/>
          </a:bodyPr>
          <a:lstStyle>
            <a:lvl1pPr marL="0" indent="0" algn="l">
              <a:buNone/>
              <a:defRPr sz="2600" b="1" i="0">
                <a:solidFill>
                  <a:schemeClr val="accent4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69B9DF6-3D13-AC41-AF63-DFE238830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80402" y="1988619"/>
            <a:ext cx="2378201" cy="606944"/>
          </a:xfrm>
        </p:spPr>
        <p:txBody>
          <a:bodyPr>
            <a:noAutofit/>
          </a:bodyPr>
          <a:lstStyle>
            <a:lvl1pPr marL="0" indent="0" algn="l">
              <a:buNone/>
              <a:defRPr sz="2600" b="1" i="0">
                <a:solidFill>
                  <a:schemeClr val="accent5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4D14FE-F0EC-9E45-8211-8AECE22E1CC0}"/>
              </a:ext>
            </a:extLst>
          </p:cNvPr>
          <p:cNvCxnSpPr>
            <a:cxnSpLocks/>
          </p:cNvCxnSpPr>
          <p:nvPr userDrawn="1"/>
        </p:nvCxnSpPr>
        <p:spPr>
          <a:xfrm>
            <a:off x="3201425" y="1985741"/>
            <a:ext cx="0" cy="40118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1CF75A2-1D3C-6246-B540-552A648A25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85741"/>
            <a:ext cx="8965" cy="40118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7EAF87-CC91-2A47-8A15-27762B512FBF}"/>
              </a:ext>
            </a:extLst>
          </p:cNvPr>
          <p:cNvCxnSpPr>
            <a:cxnSpLocks/>
          </p:cNvCxnSpPr>
          <p:nvPr userDrawn="1"/>
        </p:nvCxnSpPr>
        <p:spPr>
          <a:xfrm>
            <a:off x="9005224" y="1985741"/>
            <a:ext cx="0" cy="40118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4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8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15" userDrawn="1">
          <p15:clr>
            <a:srgbClr val="FBAE40"/>
          </p15:clr>
        </p15:guide>
        <p15:guide id="2" orient="horz" pos="1813" userDrawn="1">
          <p15:clr>
            <a:srgbClr val="FBAE40"/>
          </p15:clr>
        </p15:guide>
        <p15:guide id="3" pos="339" userDrawn="1">
          <p15:clr>
            <a:srgbClr val="FBAE40"/>
          </p15:clr>
        </p15:guide>
        <p15:guide id="4" pos="7159" userDrawn="1">
          <p15:clr>
            <a:srgbClr val="FBAE40"/>
          </p15:clr>
        </p15:guide>
        <p15:guide id="5" pos="7039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432" userDrawn="1">
          <p15:clr>
            <a:srgbClr val="FBAE40"/>
          </p15:clr>
        </p15:guide>
        <p15:guide id="9" orient="horz" pos="3778" userDrawn="1">
          <p15:clr>
            <a:srgbClr val="FBAE40"/>
          </p15:clr>
        </p15:guide>
        <p15:guide id="10" orient="horz" pos="1635" userDrawn="1">
          <p15:clr>
            <a:srgbClr val="FBAE40"/>
          </p15:clr>
        </p15:guide>
        <p15:guide id="11" orient="horz" pos="1254" userDrawn="1">
          <p15:clr>
            <a:srgbClr val="FBAE40"/>
          </p15:clr>
        </p15:guide>
        <p15:guide id="12" orient="horz" pos="4252" userDrawn="1">
          <p15:clr>
            <a:srgbClr val="FBAE40"/>
          </p15:clr>
        </p15:guide>
        <p15:guide id="13" pos="1839" userDrawn="1">
          <p15:clr>
            <a:srgbClr val="FBAE40"/>
          </p15:clr>
        </p15:guide>
        <p15:guide id="14" pos="2185" userDrawn="1">
          <p15:clr>
            <a:srgbClr val="FBAE40"/>
          </p15:clr>
        </p15:guide>
        <p15:guide id="15" pos="3668" userDrawn="1">
          <p15:clr>
            <a:srgbClr val="FBAE40"/>
          </p15:clr>
        </p15:guide>
        <p15:guide id="16" pos="5507" userDrawn="1">
          <p15:clr>
            <a:srgbClr val="FBAE40"/>
          </p15:clr>
        </p15:guide>
        <p15:guide id="17" pos="5845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9259723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PEST Analysis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B89F8E2-B64D-AC49-A8DD-AF613312C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8089" y="1882464"/>
            <a:ext cx="8327553" cy="76854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6601CF6-624C-4A4E-B63C-0AB8AD4B0D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7927" y="1887429"/>
            <a:ext cx="2432408" cy="768545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 i="0">
                <a:solidFill>
                  <a:schemeClr val="accent1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6B470C7-D692-C244-8ADA-5E6292A32A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927" y="3031847"/>
            <a:ext cx="2432408" cy="768545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 i="0">
                <a:solidFill>
                  <a:schemeClr val="accent3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F46D524-4125-844F-9646-96AC9FC2EE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7927" y="4176265"/>
            <a:ext cx="2432408" cy="768545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 i="0">
                <a:solidFill>
                  <a:schemeClr val="accent4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69B9DF6-3D13-AC41-AF63-DFE238830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6360" y="5320684"/>
            <a:ext cx="2432408" cy="768545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 i="0">
                <a:solidFill>
                  <a:schemeClr val="accent5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4D14FE-F0EC-9E45-8211-8AECE22E1CC0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27" y="2847664"/>
            <a:ext cx="1109771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01AE01-0A53-D74B-8BE4-E6490CE5C58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27" y="3999957"/>
            <a:ext cx="1109771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8A5501F-60A1-6745-A84A-F8EC2892729A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27" y="5137381"/>
            <a:ext cx="1109771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3455D8F-754F-F744-9774-4115CF132E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28089" y="3034757"/>
            <a:ext cx="8327553" cy="76854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C42B7F4-16A0-EB4B-9A61-205EEA8D87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28089" y="4179906"/>
            <a:ext cx="8327553" cy="76854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5CE8B1B-51DA-AE48-ADBD-6D16542AE6C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28089" y="5329959"/>
            <a:ext cx="8327553" cy="76854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24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39" userDrawn="1">
          <p15:clr>
            <a:srgbClr val="FBAE40"/>
          </p15:clr>
        </p15:guide>
        <p15:guide id="2" orient="horz" pos="3837" userDrawn="1">
          <p15:clr>
            <a:srgbClr val="FBAE40"/>
          </p15:clr>
        </p15:guide>
        <p15:guide id="3" pos="7159" userDrawn="1">
          <p15:clr>
            <a:srgbClr val="FBAE40"/>
          </p15:clr>
        </p15:guide>
        <p15:guide id="4" pos="339" userDrawn="1">
          <p15:clr>
            <a:srgbClr val="FBAE40"/>
          </p15:clr>
        </p15:guide>
        <p15:guide id="5" pos="1880" userDrawn="1">
          <p15:clr>
            <a:srgbClr val="FBAE40"/>
          </p15:clr>
        </p15:guide>
        <p15:guide id="6" pos="2092" userDrawn="1">
          <p15:clr>
            <a:srgbClr val="FBAE40"/>
          </p15:clr>
        </p15:guide>
        <p15:guide id="7" pos="7344" userDrawn="1">
          <p15:clr>
            <a:srgbClr val="FBAE40"/>
          </p15:clr>
        </p15:guide>
        <p15:guide id="8" orient="horz" pos="3354" userDrawn="1">
          <p15:clr>
            <a:srgbClr val="FBAE40"/>
          </p15:clr>
        </p15:guide>
        <p15:guide id="9" orient="horz" pos="3117" userDrawn="1">
          <p15:clr>
            <a:srgbClr val="FBAE40"/>
          </p15:clr>
        </p15:guide>
        <p15:guide id="10" orient="horz" pos="2634" userDrawn="1">
          <p15:clr>
            <a:srgbClr val="FBAE40"/>
          </p15:clr>
        </p15:guide>
        <p15:guide id="11" orient="horz" pos="2397" userDrawn="1">
          <p15:clr>
            <a:srgbClr val="FBAE40"/>
          </p15:clr>
        </p15:guide>
        <p15:guide id="12" orient="horz" pos="1906" userDrawn="1">
          <p15:clr>
            <a:srgbClr val="FBAE40"/>
          </p15:clr>
        </p15:guide>
        <p15:guide id="13" orient="horz" pos="1677" userDrawn="1">
          <p15:clr>
            <a:srgbClr val="FBAE40"/>
          </p15:clr>
        </p15:guide>
        <p15:guide id="14" orient="horz" pos="1186" userDrawn="1">
          <p15:clr>
            <a:srgbClr val="FBAE40"/>
          </p15:clr>
        </p15:guide>
        <p15:guide id="15" orient="horz" pos="432" userDrawn="1">
          <p15:clr>
            <a:srgbClr val="FBAE40"/>
          </p15:clr>
        </p15:guide>
        <p15:guide id="16" orient="horz" pos="42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ro Slide - Picture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DF7E55-8B87-B44B-840B-893B5558C8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FFBB1-09AD-2142-892E-C4655DFBA1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876586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Intro Slide – 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CF8C-333C-AB4A-9E7D-40B5AC498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356261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E0110-86FC-B542-B54F-1133FA61432F}"/>
              </a:ext>
            </a:extLst>
          </p:cNvPr>
          <p:cNvSpPr txBox="1"/>
          <p:nvPr userDrawn="1"/>
        </p:nvSpPr>
        <p:spPr>
          <a:xfrm>
            <a:off x="-3" y="-426745"/>
            <a:ext cx="1219200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2"/>
                </a:solidFill>
                <a:latin typeface="Proxima Nova Rg" panose="02000506030000020004" pitchFamily="50" charset="0"/>
              </a:rPr>
              <a:t>To insert a background image, right-click on the slide – select FORMAT BACKGROUND &gt; Picture or texture fill</a:t>
            </a:r>
            <a:endParaRPr lang="bg-BG" sz="1400" dirty="0">
              <a:solidFill>
                <a:schemeClr val="accent2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12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60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2" orient="horz" pos="991" userDrawn="1">
          <p15:clr>
            <a:srgbClr val="FBAE40"/>
          </p15:clr>
        </p15:guide>
        <p15:guide id="3" orient="horz" pos="584" userDrawn="1">
          <p15:clr>
            <a:srgbClr val="FBAE40"/>
          </p15:clr>
        </p15:guide>
        <p15:guide id="4" orient="horz" pos="2550" userDrawn="1">
          <p15:clr>
            <a:srgbClr val="FBAE40"/>
          </p15:clr>
        </p15:guide>
        <p15:guide id="5" orient="horz" pos="2744" userDrawn="1">
          <p15:clr>
            <a:srgbClr val="FBAE40"/>
          </p15:clr>
        </p15:guide>
        <p15:guide id="6" pos="624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66186C-701A-BC45-AC88-392EAFC5BB8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29908244"/>
              </p:ext>
            </p:extLst>
          </p:nvPr>
        </p:nvGraphicFramePr>
        <p:xfrm>
          <a:off x="817760" y="1531933"/>
          <a:ext cx="10837893" cy="4669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5105">
                  <a:extLst>
                    <a:ext uri="{9D8B030D-6E8A-4147-A177-3AD203B41FA5}">
                      <a16:colId xmlns:a16="http://schemas.microsoft.com/office/drawing/2014/main" val="598104309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4168066833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1004100599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2411855810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1635482544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1339005217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1040595637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1495738028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2839960209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3918524498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3569936324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2110722687"/>
                    </a:ext>
                  </a:extLst>
                </a:gridCol>
                <a:gridCol w="816899">
                  <a:extLst>
                    <a:ext uri="{9D8B030D-6E8A-4147-A177-3AD203B41FA5}">
                      <a16:colId xmlns:a16="http://schemas.microsoft.com/office/drawing/2014/main" val="2450500902"/>
                    </a:ext>
                  </a:extLst>
                </a:gridCol>
              </a:tblGrid>
              <a:tr h="618332"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Jan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Feb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Mar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Apr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May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Jun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Jul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Oct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 Rg" panose="02000506030000020004" pitchFamily="50" charset="0"/>
                        </a:rPr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971151"/>
                  </a:ext>
                </a:extLst>
              </a:tr>
              <a:tr h="4051430"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Proxima Nova Rg" panose="02000506030000020004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524781"/>
                  </a:ext>
                </a:extLst>
              </a:tr>
            </a:tbl>
          </a:graphicData>
        </a:graphic>
      </p:graphicFrame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0" y="495867"/>
            <a:ext cx="10638053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Gantt Chart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1884DB4-8724-2444-AC73-01BDA7C1B2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359" y="2009908"/>
            <a:ext cx="711200" cy="25673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>
                <a:solidFill>
                  <a:srgbClr val="00624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Task 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AD305F03-5586-5E4F-81F2-236A9DB36A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081565" y="3052038"/>
            <a:ext cx="3910361" cy="256734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4DB0538-1629-4B42-A56E-318B4C7952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6359" y="2531360"/>
            <a:ext cx="711200" cy="25673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>
                <a:solidFill>
                  <a:srgbClr val="00624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Task 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75659CF-3622-2743-851F-8923DB01AF3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89038" y="3574264"/>
            <a:ext cx="2988527" cy="256734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B7ABE6A-4FF3-9543-84D7-72D8B9B04EE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6359" y="3052812"/>
            <a:ext cx="711200" cy="25673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>
                <a:solidFill>
                  <a:srgbClr val="00624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Task 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FCE93C9B-BDFA-DA48-9722-93E7AC19B47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60029" y="4102225"/>
            <a:ext cx="7036264" cy="256734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7FE31FF-EFEA-774A-B412-A17BCCF565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6359" y="3574264"/>
            <a:ext cx="711200" cy="25673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>
                <a:solidFill>
                  <a:srgbClr val="00624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Task 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06182F5-CA73-9548-8C9E-778C0D79C2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2383" y="4617168"/>
            <a:ext cx="4832196" cy="256734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DE7B252-5204-C54B-B2AB-728EAAD2879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359" y="4095716"/>
            <a:ext cx="711200" cy="25673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>
                <a:solidFill>
                  <a:srgbClr val="00624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Task 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6352348-FB9A-0C4E-AC97-1B51444891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081564" y="5138620"/>
            <a:ext cx="5332965" cy="256734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8E1BFD4-3A5E-8641-9D2F-00409E3793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359" y="5660073"/>
            <a:ext cx="711200" cy="25673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>
                <a:solidFill>
                  <a:srgbClr val="00624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Task 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6AA6E42-ABF6-0042-B39E-9D863B855B5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01737" y="5660073"/>
            <a:ext cx="6452837" cy="256734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A47D090-BD26-A34F-A587-274164E562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6359" y="4617168"/>
            <a:ext cx="711200" cy="25673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>
                <a:solidFill>
                  <a:srgbClr val="00624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Task 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6E947712-F350-C94B-A96E-F9EF11B0DC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36359" y="5138620"/>
            <a:ext cx="711200" cy="25673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>
                <a:solidFill>
                  <a:srgbClr val="00624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Task 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55B41E2F-B664-B64E-A6F2-0F2A19DCC05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419706" y="2539082"/>
            <a:ext cx="5657387" cy="256734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E61344E7-7C91-2348-832A-A007EEA0A35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868360" y="2011556"/>
            <a:ext cx="4277293" cy="256734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3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63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4252" userDrawn="1">
          <p15:clr>
            <a:srgbClr val="FBAE40"/>
          </p15:clr>
        </p15:guide>
        <p15:guide id="3" pos="7159" userDrawn="1">
          <p15:clr>
            <a:srgbClr val="FBAE40"/>
          </p15:clr>
        </p15:guide>
        <p15:guide id="4" pos="7039" userDrawn="1">
          <p15:clr>
            <a:srgbClr val="FBAE40"/>
          </p15:clr>
        </p15:guide>
        <p15:guide id="5" pos="7344" userDrawn="1">
          <p15:clr>
            <a:srgbClr val="FBAE40"/>
          </p15:clr>
        </p15:guide>
        <p15:guide id="6" orient="horz" pos="3905" userDrawn="1">
          <p15:clr>
            <a:srgbClr val="FBAE40"/>
          </p15:clr>
        </p15:guide>
        <p15:guide id="7" orient="horz" pos="966" userDrawn="1">
          <p15:clr>
            <a:srgbClr val="FBAE40"/>
          </p15:clr>
        </p15:guide>
        <p15:guide id="8" pos="788" userDrawn="1">
          <p15:clr>
            <a:srgbClr val="FBAE40"/>
          </p15:clr>
        </p15:guide>
        <p15:guide id="9" orient="horz" pos="4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91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432" userDrawn="1">
          <p15:clr>
            <a:srgbClr val="FBAE40"/>
          </p15:clr>
        </p15:guide>
        <p15:guide id="3" pos="7159" userDrawn="1">
          <p15:clr>
            <a:srgbClr val="FBAE40"/>
          </p15:clr>
        </p15:guide>
        <p15:guide id="4" pos="7039" userDrawn="1">
          <p15:clr>
            <a:srgbClr val="FBAE40"/>
          </p15:clr>
        </p15:guide>
        <p15:guide id="5" pos="7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535431" y="5841108"/>
            <a:ext cx="3420932" cy="173930"/>
          </a:xfrm>
          <a:solidFill>
            <a:schemeClr val="accent5"/>
          </a:solidFill>
        </p:spPr>
        <p:txBody>
          <a:bodyPr lIns="396000" rIns="396000" anchor="ctr">
            <a:noAutofit/>
          </a:bodyPr>
          <a:lstStyle>
            <a:lvl1pPr marL="0" indent="0">
              <a:buNone/>
              <a:defRPr sz="1100" b="1">
                <a:solidFill>
                  <a:schemeClr val="accent5"/>
                </a:solidFill>
                <a:latin typeface="+mn-lt"/>
              </a:defRPr>
            </a:lvl1pPr>
            <a:lvl2pPr marL="457178" indent="0">
              <a:buNone/>
              <a:defRPr sz="1800" b="1">
                <a:solidFill>
                  <a:schemeClr val="bg1"/>
                </a:solidFill>
              </a:defRPr>
            </a:lvl2pPr>
            <a:lvl3pPr marL="914354" indent="0">
              <a:buNone/>
              <a:defRPr sz="1800" b="1">
                <a:solidFill>
                  <a:schemeClr val="bg1"/>
                </a:solidFill>
              </a:defRPr>
            </a:lvl3pPr>
            <a:lvl4pPr marL="1371532" indent="0">
              <a:buNone/>
              <a:defRPr sz="1800" b="1">
                <a:solidFill>
                  <a:schemeClr val="bg1"/>
                </a:solidFill>
              </a:defRPr>
            </a:lvl4pPr>
            <a:lvl5pPr marL="1828709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535431" y="2442410"/>
            <a:ext cx="3420932" cy="3420000"/>
          </a:xfrm>
          <a:solidFill>
            <a:schemeClr val="accent1"/>
          </a:solidFill>
          <a:ln>
            <a:noFill/>
          </a:ln>
        </p:spPr>
        <p:txBody>
          <a:bodyPr lIns="396000" tIns="360000" rIns="39600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35431" y="1652337"/>
            <a:ext cx="3420932" cy="790074"/>
          </a:xfrm>
          <a:solidFill>
            <a:schemeClr val="accent3"/>
          </a:solidFill>
        </p:spPr>
        <p:txBody>
          <a:bodyPr lIns="396000" rIns="396000" anchor="ctr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 b="1">
                <a:solidFill>
                  <a:schemeClr val="bg1"/>
                </a:solidFill>
              </a:defRPr>
            </a:lvl2pPr>
            <a:lvl3pPr marL="914354" indent="0">
              <a:buNone/>
              <a:defRPr sz="1800" b="1">
                <a:solidFill>
                  <a:schemeClr val="bg1"/>
                </a:solidFill>
              </a:defRPr>
            </a:lvl3pPr>
            <a:lvl4pPr marL="1371532" indent="0">
              <a:buNone/>
              <a:defRPr sz="1800" b="1">
                <a:solidFill>
                  <a:schemeClr val="bg1"/>
                </a:solidFill>
              </a:defRPr>
            </a:lvl4pPr>
            <a:lvl5pPr marL="1828709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389363" y="1652337"/>
            <a:ext cx="3420932" cy="790074"/>
          </a:xfrm>
          <a:solidFill>
            <a:schemeClr val="accent3"/>
          </a:solidFill>
        </p:spPr>
        <p:txBody>
          <a:bodyPr lIns="396000" rIns="396000" anchor="ctr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 b="1">
                <a:solidFill>
                  <a:schemeClr val="bg1"/>
                </a:solidFill>
              </a:defRPr>
            </a:lvl2pPr>
            <a:lvl3pPr marL="914354" indent="0">
              <a:buNone/>
              <a:defRPr sz="1800" b="1">
                <a:solidFill>
                  <a:schemeClr val="bg1"/>
                </a:solidFill>
              </a:defRPr>
            </a:lvl3pPr>
            <a:lvl4pPr marL="1371532" indent="0">
              <a:buNone/>
              <a:defRPr sz="1800" b="1">
                <a:solidFill>
                  <a:schemeClr val="bg1"/>
                </a:solidFill>
              </a:defRPr>
            </a:lvl4pPr>
            <a:lvl5pPr marL="1828709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238603" y="1652337"/>
            <a:ext cx="3420932" cy="790074"/>
          </a:xfrm>
          <a:solidFill>
            <a:schemeClr val="accent3"/>
          </a:solidFill>
        </p:spPr>
        <p:txBody>
          <a:bodyPr lIns="396000" rIns="396000" anchor="ctr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 b="1">
                <a:solidFill>
                  <a:schemeClr val="bg1"/>
                </a:solidFill>
              </a:defRPr>
            </a:lvl2pPr>
            <a:lvl3pPr marL="914354" indent="0">
              <a:buNone/>
              <a:defRPr sz="1800" b="1">
                <a:solidFill>
                  <a:schemeClr val="bg1"/>
                </a:solidFill>
              </a:defRPr>
            </a:lvl3pPr>
            <a:lvl4pPr marL="1371532" indent="0">
              <a:buNone/>
              <a:defRPr sz="1800" b="1">
                <a:solidFill>
                  <a:schemeClr val="bg1"/>
                </a:solidFill>
              </a:defRPr>
            </a:lvl4pPr>
            <a:lvl5pPr marL="1828709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4389363" y="5841108"/>
            <a:ext cx="3420932" cy="173930"/>
          </a:xfrm>
          <a:solidFill>
            <a:schemeClr val="accent5"/>
          </a:solidFill>
        </p:spPr>
        <p:txBody>
          <a:bodyPr lIns="396000" rIns="396000" anchor="ctr">
            <a:noAutofit/>
          </a:bodyPr>
          <a:lstStyle>
            <a:lvl1pPr marL="0" indent="0">
              <a:buNone/>
              <a:defRPr sz="1100" b="1">
                <a:solidFill>
                  <a:schemeClr val="accent5"/>
                </a:solidFill>
                <a:latin typeface="+mn-lt"/>
              </a:defRPr>
            </a:lvl1pPr>
            <a:lvl2pPr marL="457178" indent="0">
              <a:buNone/>
              <a:defRPr sz="1800" b="1">
                <a:solidFill>
                  <a:schemeClr val="bg1"/>
                </a:solidFill>
              </a:defRPr>
            </a:lvl2pPr>
            <a:lvl3pPr marL="914354" indent="0">
              <a:buNone/>
              <a:defRPr sz="1800" b="1">
                <a:solidFill>
                  <a:schemeClr val="bg1"/>
                </a:solidFill>
              </a:defRPr>
            </a:lvl3pPr>
            <a:lvl4pPr marL="1371532" indent="0">
              <a:buNone/>
              <a:defRPr sz="1800" b="1">
                <a:solidFill>
                  <a:schemeClr val="bg1"/>
                </a:solidFill>
              </a:defRPr>
            </a:lvl4pPr>
            <a:lvl5pPr marL="1828709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8238603" y="5841108"/>
            <a:ext cx="3420932" cy="173930"/>
          </a:xfrm>
          <a:solidFill>
            <a:schemeClr val="accent5"/>
          </a:solidFill>
        </p:spPr>
        <p:txBody>
          <a:bodyPr lIns="396000" rIns="396000" anchor="ctr">
            <a:noAutofit/>
          </a:bodyPr>
          <a:lstStyle>
            <a:lvl1pPr marL="0" indent="0">
              <a:buNone/>
              <a:defRPr sz="1100" b="1">
                <a:solidFill>
                  <a:schemeClr val="accent5"/>
                </a:solidFill>
                <a:latin typeface="+mn-lt"/>
              </a:defRPr>
            </a:lvl1pPr>
            <a:lvl2pPr marL="457178" indent="0">
              <a:buNone/>
              <a:defRPr sz="1800" b="1">
                <a:solidFill>
                  <a:schemeClr val="bg1"/>
                </a:solidFill>
              </a:defRPr>
            </a:lvl2pPr>
            <a:lvl3pPr marL="914354" indent="0">
              <a:buNone/>
              <a:defRPr sz="1800" b="1">
                <a:solidFill>
                  <a:schemeClr val="bg1"/>
                </a:solidFill>
              </a:defRPr>
            </a:lvl3pPr>
            <a:lvl4pPr marL="1371532" indent="0">
              <a:buNone/>
              <a:defRPr sz="1800" b="1">
                <a:solidFill>
                  <a:schemeClr val="bg1"/>
                </a:solidFill>
              </a:defRPr>
            </a:lvl4pPr>
            <a:lvl5pPr marL="1828709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4389363" y="2442411"/>
            <a:ext cx="3420932" cy="3420000"/>
          </a:xfrm>
          <a:solidFill>
            <a:schemeClr val="accent1"/>
          </a:solidFill>
        </p:spPr>
        <p:txBody>
          <a:bodyPr lIns="396000" tIns="360000" rIns="39600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8238603" y="2442411"/>
            <a:ext cx="3420932" cy="3420000"/>
          </a:xfrm>
          <a:solidFill>
            <a:schemeClr val="accent1"/>
          </a:solidFill>
        </p:spPr>
        <p:txBody>
          <a:bodyPr lIns="396000" tIns="360000" rIns="39600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9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2" userDrawn="1">
          <p15:clr>
            <a:srgbClr val="FBAE40"/>
          </p15:clr>
        </p15:guide>
        <p15:guide id="2" pos="339" userDrawn="1">
          <p15:clr>
            <a:srgbClr val="FBAE40"/>
          </p15:clr>
        </p15:guide>
        <p15:guide id="3" orient="horz" pos="3789" userDrawn="1">
          <p15:clr>
            <a:srgbClr val="FBAE40"/>
          </p15:clr>
        </p15:guide>
        <p15:guide id="4" pos="7159" userDrawn="1">
          <p15:clr>
            <a:srgbClr val="FBAE40"/>
          </p15:clr>
        </p15:guide>
        <p15:guide id="5" pos="7039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432" userDrawn="1">
          <p15:clr>
            <a:srgbClr val="FBAE40"/>
          </p15:clr>
        </p15:guide>
        <p15:guide id="8" pos="2491" userDrawn="1">
          <p15:clr>
            <a:srgbClr val="FBAE40"/>
          </p15:clr>
        </p15:guide>
        <p15:guide id="9" pos="2761" userDrawn="1">
          <p15:clr>
            <a:srgbClr val="FBAE40"/>
          </p15:clr>
        </p15:guide>
        <p15:guide id="10" pos="4921" userDrawn="1">
          <p15:clr>
            <a:srgbClr val="FBAE40"/>
          </p15:clr>
        </p15:guide>
        <p15:guide id="11" pos="5192" userDrawn="1">
          <p15:clr>
            <a:srgbClr val="FBAE40"/>
          </p15:clr>
        </p15:guide>
        <p15:guide id="12" orient="horz" pos="425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42929" y="1665288"/>
            <a:ext cx="5631649" cy="2052000"/>
            <a:chOff x="542925" y="1665288"/>
            <a:chExt cx="5758291" cy="2170112"/>
          </a:xfrm>
        </p:grpSpPr>
        <p:sp>
          <p:nvSpPr>
            <p:cNvPr id="4" name="Rectangle 3"/>
            <p:cNvSpPr/>
            <p:nvPr/>
          </p:nvSpPr>
          <p:spPr>
            <a:xfrm>
              <a:off x="542925" y="1665288"/>
              <a:ext cx="5553075" cy="2170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5" name="Triangle 4"/>
            <p:cNvSpPr/>
            <p:nvPr/>
          </p:nvSpPr>
          <p:spPr>
            <a:xfrm rot="5400000">
              <a:off x="6059966" y="1923372"/>
              <a:ext cx="266505" cy="21599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6227653" y="1665288"/>
            <a:ext cx="5430947" cy="2247806"/>
            <a:chOff x="6227654" y="1665288"/>
            <a:chExt cx="5430946" cy="2369060"/>
          </a:xfrm>
        </p:grpSpPr>
        <p:sp>
          <p:nvSpPr>
            <p:cNvPr id="7" name="Rectangle 6"/>
            <p:cNvSpPr/>
            <p:nvPr/>
          </p:nvSpPr>
          <p:spPr>
            <a:xfrm>
              <a:off x="6227654" y="1665288"/>
              <a:ext cx="5430946" cy="2170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8" name="Triangle 7"/>
            <p:cNvSpPr/>
            <p:nvPr/>
          </p:nvSpPr>
          <p:spPr>
            <a:xfrm rot="10800000">
              <a:off x="11157494" y="3818354"/>
              <a:ext cx="250553" cy="21599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grpSp>
        <p:nvGrpSpPr>
          <p:cNvPr id="9" name="Group 8"/>
          <p:cNvGrpSpPr/>
          <p:nvPr userDrawn="1"/>
        </p:nvGrpSpPr>
        <p:grpSpPr>
          <a:xfrm rot="10800000">
            <a:off x="542925" y="3749587"/>
            <a:ext cx="5430947" cy="2287958"/>
            <a:chOff x="6227654" y="1665288"/>
            <a:chExt cx="5430946" cy="2369060"/>
          </a:xfrm>
          <a:solidFill>
            <a:schemeClr val="accent5"/>
          </a:solidFill>
        </p:grpSpPr>
        <p:sp>
          <p:nvSpPr>
            <p:cNvPr id="10" name="Rectangle 9"/>
            <p:cNvSpPr/>
            <p:nvPr/>
          </p:nvSpPr>
          <p:spPr>
            <a:xfrm>
              <a:off x="6227654" y="1665288"/>
              <a:ext cx="5430946" cy="2170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Triangle 10"/>
            <p:cNvSpPr/>
            <p:nvPr/>
          </p:nvSpPr>
          <p:spPr>
            <a:xfrm rot="10800000">
              <a:off x="11157494" y="3818354"/>
              <a:ext cx="250553" cy="21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 rot="10800000">
            <a:off x="6030965" y="3939994"/>
            <a:ext cx="5627639" cy="2097557"/>
            <a:chOff x="542925" y="1665288"/>
            <a:chExt cx="5754191" cy="2170112"/>
          </a:xfrm>
          <a:solidFill>
            <a:schemeClr val="accent2"/>
          </a:solidFill>
        </p:grpSpPr>
        <p:sp>
          <p:nvSpPr>
            <p:cNvPr id="13" name="Rectangle 12"/>
            <p:cNvSpPr/>
            <p:nvPr/>
          </p:nvSpPr>
          <p:spPr>
            <a:xfrm>
              <a:off x="542925" y="1665288"/>
              <a:ext cx="5553075" cy="2170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4" name="Triangle 13"/>
            <p:cNvSpPr/>
            <p:nvPr/>
          </p:nvSpPr>
          <p:spPr>
            <a:xfrm rot="5400000">
              <a:off x="6055866" y="1923370"/>
              <a:ext cx="266505" cy="21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982281" y="2024621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667009" y="2024621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82281" y="4344878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6667009" y="4344878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3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98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4252" userDrawn="1">
          <p15:clr>
            <a:srgbClr val="FBAE40"/>
          </p15:clr>
        </p15:guide>
        <p15:guide id="3" orient="horz" pos="3803" userDrawn="1">
          <p15:clr>
            <a:srgbClr val="FBAE40"/>
          </p15:clr>
        </p15:guide>
        <p15:guide id="4" orient="horz" pos="1050" userDrawn="1">
          <p15:clr>
            <a:srgbClr val="FBAE40"/>
          </p15:clr>
        </p15:guide>
        <p15:guide id="5" pos="3752" userDrawn="1">
          <p15:clr>
            <a:srgbClr val="FBAE40"/>
          </p15:clr>
        </p15:guide>
        <p15:guide id="6" pos="3923" userDrawn="1">
          <p15:clr>
            <a:srgbClr val="FBAE40"/>
          </p15:clr>
        </p15:guide>
        <p15:guide id="7" orient="horz" pos="2482" userDrawn="1">
          <p15:clr>
            <a:srgbClr val="FBAE40"/>
          </p15:clr>
        </p15:guide>
        <p15:guide id="8" orient="horz" pos="2338" userDrawn="1">
          <p15:clr>
            <a:srgbClr val="FBAE40"/>
          </p15:clr>
        </p15:guide>
        <p15:guide id="9" orient="horz" pos="432" userDrawn="1">
          <p15:clr>
            <a:srgbClr val="FBAE40"/>
          </p15:clr>
        </p15:guide>
        <p15:guide id="10" pos="7344" userDrawn="1">
          <p15:clr>
            <a:srgbClr val="FBAE40"/>
          </p15:clr>
        </p15:guide>
        <p15:guide id="11" pos="7159" userDrawn="1">
          <p15:clr>
            <a:srgbClr val="FBAE40"/>
          </p15:clr>
        </p15:guide>
        <p15:guide id="12" pos="7039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42929" y="1665288"/>
            <a:ext cx="5631649" cy="2052000"/>
            <a:chOff x="542925" y="1665288"/>
            <a:chExt cx="5758291" cy="2170112"/>
          </a:xfrm>
        </p:grpSpPr>
        <p:sp>
          <p:nvSpPr>
            <p:cNvPr id="4" name="Rectangle 3"/>
            <p:cNvSpPr/>
            <p:nvPr/>
          </p:nvSpPr>
          <p:spPr>
            <a:xfrm>
              <a:off x="542925" y="1665288"/>
              <a:ext cx="5553075" cy="2170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Triangle 26"/>
            <p:cNvSpPr/>
            <p:nvPr userDrawn="1"/>
          </p:nvSpPr>
          <p:spPr>
            <a:xfrm rot="5400000">
              <a:off x="6059966" y="3318348"/>
              <a:ext cx="266505" cy="21599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6227653" y="1665288"/>
            <a:ext cx="5430947" cy="2247806"/>
            <a:chOff x="6227654" y="1665288"/>
            <a:chExt cx="5430946" cy="2369060"/>
          </a:xfrm>
        </p:grpSpPr>
        <p:sp>
          <p:nvSpPr>
            <p:cNvPr id="7" name="Rectangle 6"/>
            <p:cNvSpPr/>
            <p:nvPr/>
          </p:nvSpPr>
          <p:spPr>
            <a:xfrm>
              <a:off x="6227654" y="1665288"/>
              <a:ext cx="5430946" cy="2170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8" name="Triangle 7"/>
            <p:cNvSpPr/>
            <p:nvPr/>
          </p:nvSpPr>
          <p:spPr>
            <a:xfrm rot="10800000">
              <a:off x="6481437" y="3818354"/>
              <a:ext cx="250553" cy="21599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3" name="Rectangle 12"/>
          <p:cNvSpPr/>
          <p:nvPr/>
        </p:nvSpPr>
        <p:spPr>
          <a:xfrm rot="10800000">
            <a:off x="3465029" y="3985545"/>
            <a:ext cx="5430947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5" name="Title 1"/>
          <p:cNvSpPr>
            <a:spLocks noGrp="1"/>
          </p:cNvSpPr>
          <p:nvPr userDrawn="1"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24"/>
          <p:cNvSpPr>
            <a:spLocks noGrp="1"/>
          </p:cNvSpPr>
          <p:nvPr userDrawn="1">
            <p:ph type="body" sz="quarter" idx="13"/>
          </p:nvPr>
        </p:nvSpPr>
        <p:spPr>
          <a:xfrm>
            <a:off x="982281" y="2024621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4"/>
          <p:cNvSpPr>
            <a:spLocks noGrp="1"/>
          </p:cNvSpPr>
          <p:nvPr userDrawn="1">
            <p:ph type="body" sz="quarter" idx="14"/>
          </p:nvPr>
        </p:nvSpPr>
        <p:spPr>
          <a:xfrm>
            <a:off x="6667009" y="2024621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 userDrawn="1">
            <p:ph type="body" sz="quarter" idx="16"/>
          </p:nvPr>
        </p:nvSpPr>
        <p:spPr>
          <a:xfrm>
            <a:off x="3904385" y="4344878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/>
          <p:cNvSpPr/>
          <p:nvPr userDrawn="1"/>
        </p:nvSpPr>
        <p:spPr>
          <a:xfrm>
            <a:off x="5459331" y="3779737"/>
            <a:ext cx="252000" cy="21124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3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79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4252" userDrawn="1">
          <p15:clr>
            <a:srgbClr val="FBAE40"/>
          </p15:clr>
        </p15:guide>
        <p15:guide id="3" orient="horz" pos="3795" userDrawn="1">
          <p15:clr>
            <a:srgbClr val="FBAE40"/>
          </p15:clr>
        </p15:guide>
        <p15:guide id="4" orient="horz" pos="2507" userDrawn="1">
          <p15:clr>
            <a:srgbClr val="FBAE40"/>
          </p15:clr>
        </p15:guide>
        <p15:guide id="5" orient="horz" pos="2338" userDrawn="1">
          <p15:clr>
            <a:srgbClr val="FBAE40"/>
          </p15:clr>
        </p15:guide>
        <p15:guide id="6" orient="horz" pos="1050" userDrawn="1">
          <p15:clr>
            <a:srgbClr val="FBAE40"/>
          </p15:clr>
        </p15:guide>
        <p15:guide id="7" pos="3752" userDrawn="1">
          <p15:clr>
            <a:srgbClr val="FBAE40"/>
          </p15:clr>
        </p15:guide>
        <p15:guide id="8" pos="3923" userDrawn="1">
          <p15:clr>
            <a:srgbClr val="FBAE40"/>
          </p15:clr>
        </p15:guide>
        <p15:guide id="9" pos="7159" userDrawn="1">
          <p15:clr>
            <a:srgbClr val="FBAE40"/>
          </p15:clr>
        </p15:guide>
        <p15:guide id="10" pos="7039" userDrawn="1">
          <p15:clr>
            <a:srgbClr val="FBAE40"/>
          </p15:clr>
        </p15:guide>
        <p15:guide id="11" pos="7344" userDrawn="1">
          <p15:clr>
            <a:srgbClr val="FBAE40"/>
          </p15:clr>
        </p15:guide>
        <p15:guide id="12" orient="horz" pos="43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535431" y="5841108"/>
            <a:ext cx="5560572" cy="173930"/>
          </a:xfrm>
          <a:solidFill>
            <a:schemeClr val="accent5"/>
          </a:solidFill>
        </p:spPr>
        <p:txBody>
          <a:bodyPr lIns="396000" rIns="396000" anchor="ctr">
            <a:noAutofit/>
          </a:bodyPr>
          <a:lstStyle>
            <a:lvl1pPr marL="0" indent="0">
              <a:buNone/>
              <a:defRPr sz="1100" b="1">
                <a:solidFill>
                  <a:schemeClr val="accent5"/>
                </a:solidFill>
              </a:defRPr>
            </a:lvl1pPr>
            <a:lvl2pPr marL="457178" indent="0">
              <a:buNone/>
              <a:defRPr sz="1800" b="1">
                <a:solidFill>
                  <a:schemeClr val="bg1"/>
                </a:solidFill>
              </a:defRPr>
            </a:lvl2pPr>
            <a:lvl3pPr marL="914354" indent="0">
              <a:buNone/>
              <a:defRPr sz="1800" b="1">
                <a:solidFill>
                  <a:schemeClr val="bg1"/>
                </a:solidFill>
              </a:defRPr>
            </a:lvl3pPr>
            <a:lvl4pPr marL="1371532" indent="0">
              <a:buNone/>
              <a:defRPr sz="1800" b="1">
                <a:solidFill>
                  <a:schemeClr val="bg1"/>
                </a:solidFill>
              </a:defRPr>
            </a:lvl4pPr>
            <a:lvl5pPr marL="1828709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535431" y="1652338"/>
            <a:ext cx="5560572" cy="4210073"/>
          </a:xfrm>
          <a:solidFill>
            <a:schemeClr val="accent1"/>
          </a:solidFill>
          <a:ln>
            <a:noFill/>
          </a:ln>
        </p:spPr>
        <p:txBody>
          <a:bodyPr lIns="396000" tIns="360000" rIns="39600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436898" y="1652338"/>
            <a:ext cx="5217695" cy="2089484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lIns="396000" tIns="360000" rIns="39600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6436898" y="3925554"/>
            <a:ext cx="5217695" cy="2089484"/>
          </a:xfr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96000" tIns="360000" rIns="39600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52" userDrawn="1">
          <p15:clr>
            <a:srgbClr val="FBAE40"/>
          </p15:clr>
        </p15:guide>
        <p15:guide id="2" pos="339" userDrawn="1">
          <p15:clr>
            <a:srgbClr val="FBAE40"/>
          </p15:clr>
        </p15:guide>
        <p15:guide id="3" pos="3837" userDrawn="1">
          <p15:clr>
            <a:srgbClr val="FBAE40"/>
          </p15:clr>
        </p15:guide>
        <p15:guide id="4" pos="4057" userDrawn="1">
          <p15:clr>
            <a:srgbClr val="FBAE40"/>
          </p15:clr>
        </p15:guide>
        <p15:guide id="5" pos="7344" userDrawn="1">
          <p15:clr>
            <a:srgbClr val="FBAE40"/>
          </p15:clr>
        </p15:guide>
        <p15:guide id="6" pos="7159" userDrawn="1">
          <p15:clr>
            <a:srgbClr val="FBAE40"/>
          </p15:clr>
        </p15:guide>
        <p15:guide id="7" pos="7039" userDrawn="1">
          <p15:clr>
            <a:srgbClr val="FBAE40"/>
          </p15:clr>
        </p15:guide>
        <p15:guide id="8" orient="horz" pos="3786" userDrawn="1">
          <p15:clr>
            <a:srgbClr val="FBAE40"/>
          </p15:clr>
        </p15:guide>
        <p15:guide id="9" orient="horz" pos="1042" userDrawn="1">
          <p15:clr>
            <a:srgbClr val="FBAE40"/>
          </p15:clr>
        </p15:guide>
        <p15:guide id="10" orient="horz" pos="2355" userDrawn="1">
          <p15:clr>
            <a:srgbClr val="FBAE40"/>
          </p15:clr>
        </p15:guide>
        <p15:guide id="11" orient="horz" pos="2473" userDrawn="1">
          <p15:clr>
            <a:srgbClr val="FBAE40"/>
          </p15:clr>
        </p15:guide>
        <p15:guide id="12" orient="horz" pos="43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4632161" y="4832685"/>
            <a:ext cx="3725779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6360" y="1652338"/>
            <a:ext cx="4362701" cy="4362701"/>
          </a:xfrm>
          <a:prstGeom prst="ellipse">
            <a:avLst/>
          </a:prstGeom>
          <a:solidFill>
            <a:schemeClr val="accent1"/>
          </a:solidFill>
          <a:effectLst>
            <a:softEdge rad="0"/>
          </a:effectLst>
        </p:spPr>
        <p:txBody>
          <a:bodyPr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  <a:latin typeface="+mn-lt"/>
              </a:defRPr>
            </a:lvl1pPr>
            <a:lvl2pPr marL="457178" indent="0" algn="ctr">
              <a:buNone/>
              <a:defRPr b="1">
                <a:solidFill>
                  <a:schemeClr val="bg1"/>
                </a:solidFill>
              </a:defRPr>
            </a:lvl2pPr>
            <a:lvl3pPr marL="914354" indent="0" algn="ctr">
              <a:buNone/>
              <a:defRPr b="1">
                <a:solidFill>
                  <a:schemeClr val="bg1"/>
                </a:solidFill>
              </a:defRPr>
            </a:lvl3pPr>
            <a:lvl4pPr marL="1371532" indent="0" algn="ctr">
              <a:buNone/>
              <a:defRPr b="1">
                <a:solidFill>
                  <a:schemeClr val="bg1"/>
                </a:solidFill>
              </a:defRPr>
            </a:lvl4pPr>
            <a:lvl5pPr marL="1828709" indent="0" algn="ctr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5672093" y="1652338"/>
            <a:ext cx="2605635" cy="260684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178" indent="0" algn="ctr">
              <a:buNone/>
              <a:defRPr sz="18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800"/>
            </a:lvl4pPr>
            <a:lvl5pPr marL="1828709" indent="0" algn="ctr">
              <a:buNone/>
              <a:defRPr sz="1800"/>
            </a:lvl5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8340598" y="3181501"/>
            <a:ext cx="2832231" cy="283354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178" indent="0" algn="ctr">
              <a:buNone/>
              <a:defRPr sz="18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800"/>
            </a:lvl4pPr>
            <a:lvl5pPr marL="1828709" indent="0" algn="ctr">
              <a:buNone/>
              <a:defRPr sz="1800"/>
            </a:lvl5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632160" y="2851484"/>
            <a:ext cx="103993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8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95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6" userDrawn="1">
          <p15:clr>
            <a:srgbClr val="FBAE40"/>
          </p15:clr>
        </p15:guide>
        <p15:guide id="2" pos="339" userDrawn="1">
          <p15:clr>
            <a:srgbClr val="FBAE40"/>
          </p15:clr>
        </p15:guide>
        <p15:guide id="3" orient="horz" pos="1042" userDrawn="1">
          <p15:clr>
            <a:srgbClr val="FBAE40"/>
          </p15:clr>
        </p15:guide>
        <p15:guide id="4" pos="3083" userDrawn="1">
          <p15:clr>
            <a:srgbClr val="FBAE40"/>
          </p15:clr>
        </p15:guide>
        <p15:guide id="5" pos="7159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pos="7039" userDrawn="1">
          <p15:clr>
            <a:srgbClr val="FBAE40"/>
          </p15:clr>
        </p15:guide>
        <p15:guide id="8" orient="horz" pos="4252" userDrawn="1">
          <p15:clr>
            <a:srgbClr val="FBAE40"/>
          </p15:clr>
        </p15:guide>
        <p15:guide id="9" orient="horz" pos="43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EFEBCC-0D5B-EB4B-83EF-3BC2B129F595}"/>
              </a:ext>
            </a:extLst>
          </p:cNvPr>
          <p:cNvSpPr/>
          <p:nvPr userDrawn="1"/>
        </p:nvSpPr>
        <p:spPr>
          <a:xfrm>
            <a:off x="762000" y="1781994"/>
            <a:ext cx="10589941" cy="4111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3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09CFCF-5ADD-B247-A896-6E6979ED5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680" r="5495" b="15282"/>
          <a:stretch/>
        </p:blipFill>
        <p:spPr>
          <a:xfrm>
            <a:off x="3438144" y="0"/>
            <a:ext cx="875385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1AFCF8C-333C-AB4A-9E7D-40B5AC498B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7785" y="2196775"/>
            <a:ext cx="9638371" cy="3281521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UAB Fact - 1</a:t>
            </a:r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  <p:sp>
        <p:nvSpPr>
          <p:cNvPr id="1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1" y="1352563"/>
            <a:ext cx="10574339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</p:spTree>
    <p:extLst>
      <p:ext uri="{BB962C8B-B14F-4D97-AF65-F5344CB8AC3E}">
        <p14:creationId xmlns:p14="http://schemas.microsoft.com/office/powerpoint/2010/main" val="94029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2" orient="horz" pos="3710" userDrawn="1">
          <p15:clr>
            <a:srgbClr val="FBAE40"/>
          </p15:clr>
        </p15:guide>
        <p15:guide id="3" pos="7141" userDrawn="1">
          <p15:clr>
            <a:srgbClr val="FBAE40"/>
          </p15:clr>
        </p15:guide>
        <p15:guide id="4" orient="horz" pos="584" userDrawn="1">
          <p15:clr>
            <a:srgbClr val="FBAE40"/>
          </p15:clr>
        </p15:guide>
        <p15:guide id="5" orient="horz" pos="991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E09CFCF-5ADD-B247-A896-6E6979ED5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680" r="5495" b="15282"/>
          <a:stretch/>
        </p:blipFill>
        <p:spPr>
          <a:xfrm>
            <a:off x="3438144" y="0"/>
            <a:ext cx="875385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1AFCF8C-333C-AB4A-9E7D-40B5AC498B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4" y="2256918"/>
            <a:ext cx="10650536" cy="3571454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UAB Fact - 2</a:t>
            </a:r>
          </a:p>
        </p:txBody>
      </p:sp>
    </p:spTree>
    <p:extLst>
      <p:ext uri="{BB962C8B-B14F-4D97-AF65-F5344CB8AC3E}">
        <p14:creationId xmlns:p14="http://schemas.microsoft.com/office/powerpoint/2010/main" val="1551470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2" orient="horz" pos="1423" userDrawn="1">
          <p15:clr>
            <a:srgbClr val="FBAE40"/>
          </p15:clr>
        </p15:guide>
        <p15:guide id="3" pos="7192" userDrawn="1">
          <p15:clr>
            <a:srgbClr val="FBAE40"/>
          </p15:clr>
        </p15:guide>
        <p15:guide id="4" orient="horz" pos="3668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FE5E2-583D-3440-B3E2-B7A6D31591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78" t="17398" b="14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1AFCF8C-333C-AB4A-9E7D-40B5AC498B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5" y="1573213"/>
            <a:ext cx="10585179" cy="4303712"/>
          </a:xfr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>
            <a:norm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UAB Fact  - 3</a:t>
            </a:r>
          </a:p>
        </p:txBody>
      </p:sp>
    </p:spTree>
    <p:extLst>
      <p:ext uri="{BB962C8B-B14F-4D97-AF65-F5344CB8AC3E}">
        <p14:creationId xmlns:p14="http://schemas.microsoft.com/office/powerpoint/2010/main" val="1666486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483" userDrawn="1">
          <p15:clr>
            <a:srgbClr val="FBAE40"/>
          </p15:clr>
        </p15:guide>
        <p15:guide id="3" pos="7141" userDrawn="1">
          <p15:clr>
            <a:srgbClr val="FBAE40"/>
          </p15:clr>
        </p15:guide>
        <p15:guide id="4" orient="horz" pos="9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7C0CC0-C774-0848-A11D-83E365540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0000">
                <a:srgbClr val="328A5E">
                  <a:alpha val="78000"/>
                </a:srgbClr>
              </a:gs>
              <a:gs pos="100000">
                <a:schemeClr val="accent2">
                  <a:lumMod val="60000"/>
                  <a:lumOff val="40000"/>
                  <a:alpha val="60000"/>
                </a:schemeClr>
              </a:gs>
              <a:gs pos="36000">
                <a:srgbClr val="006241"/>
              </a:gs>
            </a:gsLst>
            <a:lin ang="1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BFFBB1-09AD-2142-892E-C4655DFBA1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876586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Intro Slide – Gradient Picture Background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1AFCF8C-333C-AB4A-9E7D-40B5AC498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356261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E0110-86FC-B542-B54F-1133FA61432F}"/>
              </a:ext>
            </a:extLst>
          </p:cNvPr>
          <p:cNvSpPr txBox="1"/>
          <p:nvPr userDrawn="1"/>
        </p:nvSpPr>
        <p:spPr>
          <a:xfrm>
            <a:off x="-3" y="-426745"/>
            <a:ext cx="1219200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2"/>
                </a:solidFill>
                <a:latin typeface="Proxima Nova Rg" panose="02000506030000020004" pitchFamily="50" charset="0"/>
              </a:rPr>
              <a:t>To insert a background image, right-click on the slide – select FORMAT BACKGROUND &gt; Picture or texture fill</a:t>
            </a:r>
            <a:endParaRPr lang="bg-BG" sz="1400" dirty="0">
              <a:solidFill>
                <a:schemeClr val="accent2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11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2" orient="horz" pos="2546" userDrawn="1">
          <p15:clr>
            <a:srgbClr val="FBAE40"/>
          </p15:clr>
        </p15:guide>
        <p15:guide id="3" pos="6243" userDrawn="1">
          <p15:clr>
            <a:srgbClr val="FBAE40"/>
          </p15:clr>
        </p15:guide>
        <p15:guide id="4" orient="horz" pos="584" userDrawn="1">
          <p15:clr>
            <a:srgbClr val="FBAE40"/>
          </p15:clr>
        </p15:guide>
        <p15:guide id="5" orient="horz" pos="991" userDrawn="1">
          <p15:clr>
            <a:srgbClr val="FBAE40"/>
          </p15:clr>
        </p15:guide>
        <p15:guide id="6" orient="horz" pos="27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13A2D67-91F3-2946-BCCD-7D3373EEB483}"/>
              </a:ext>
            </a:extLst>
          </p:cNvPr>
          <p:cNvSpPr txBox="1">
            <a:spLocks/>
          </p:cNvSpPr>
          <p:nvPr userDrawn="1"/>
        </p:nvSpPr>
        <p:spPr>
          <a:xfrm>
            <a:off x="10614212" y="4013434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>
                <a:latin typeface="+mn-lt"/>
              </a:rPr>
              <a:t>”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3F74712-47DD-D445-BB61-E4279010D2FD}"/>
              </a:ext>
            </a:extLst>
          </p:cNvPr>
          <p:cNvSpPr txBox="1">
            <a:spLocks/>
          </p:cNvSpPr>
          <p:nvPr userDrawn="1"/>
        </p:nvSpPr>
        <p:spPr>
          <a:xfrm>
            <a:off x="876289" y="1738906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500" dirty="0">
                <a:latin typeface="+mn-lt"/>
              </a:rPr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60897-86D1-9049-AD57-04D2E0921B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1" y="4834378"/>
            <a:ext cx="9144000" cy="544513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7D64EC-DA4C-BA4D-87B3-681A69F456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9239" y="2355273"/>
            <a:ext cx="9144000" cy="185426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– Option 1</a:t>
            </a:r>
          </a:p>
        </p:txBody>
      </p:sp>
    </p:spTree>
    <p:extLst>
      <p:ext uri="{BB962C8B-B14F-4D97-AF65-F5344CB8AC3E}">
        <p14:creationId xmlns:p14="http://schemas.microsoft.com/office/powerpoint/2010/main" val="291575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82" userDrawn="1">
          <p15:clr>
            <a:srgbClr val="FBAE40"/>
          </p15:clr>
        </p15:guide>
        <p15:guide id="3" orient="horz" pos="2651" userDrawn="1">
          <p15:clr>
            <a:srgbClr val="FBAE40"/>
          </p15:clr>
        </p15:guide>
        <p15:guide id="4" pos="957" userDrawn="1">
          <p15:clr>
            <a:srgbClr val="FBAE40"/>
          </p15:clr>
        </p15:guide>
        <p15:guide id="5" pos="6717" userDrawn="1">
          <p15:clr>
            <a:srgbClr val="FBAE40"/>
          </p15:clr>
        </p15:guide>
        <p15:guide id="6" orient="horz" pos="3049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5EEEF7-79F4-5441-BDEB-C2EF6CC2A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680" r="5495" b="15282"/>
          <a:stretch/>
        </p:blipFill>
        <p:spPr>
          <a:xfrm>
            <a:off x="3438144" y="0"/>
            <a:ext cx="8753856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E13A2D67-91F3-2946-BCCD-7D3373EEB483}"/>
              </a:ext>
            </a:extLst>
          </p:cNvPr>
          <p:cNvSpPr txBox="1">
            <a:spLocks/>
          </p:cNvSpPr>
          <p:nvPr userDrawn="1"/>
        </p:nvSpPr>
        <p:spPr>
          <a:xfrm>
            <a:off x="10614212" y="4013434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>
                <a:latin typeface="+mn-lt"/>
              </a:rPr>
              <a:t>”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3F74712-47DD-D445-BB61-E4279010D2FD}"/>
              </a:ext>
            </a:extLst>
          </p:cNvPr>
          <p:cNvSpPr txBox="1">
            <a:spLocks/>
          </p:cNvSpPr>
          <p:nvPr userDrawn="1"/>
        </p:nvSpPr>
        <p:spPr>
          <a:xfrm>
            <a:off x="876289" y="1738906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500" dirty="0">
                <a:latin typeface="+mn-lt"/>
              </a:rPr>
              <a:t>“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D460897-86D1-9049-AD57-04D2E0921B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1" y="4834378"/>
            <a:ext cx="9144000" cy="544513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CFEA6F-993C-48F5-BABF-D2AE4C3AD3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9239" y="2355273"/>
            <a:ext cx="9144000" cy="185426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– Option 1 Monogram</a:t>
            </a:r>
          </a:p>
        </p:txBody>
      </p:sp>
    </p:spTree>
    <p:extLst>
      <p:ext uri="{BB962C8B-B14F-4D97-AF65-F5344CB8AC3E}">
        <p14:creationId xmlns:p14="http://schemas.microsoft.com/office/powerpoint/2010/main" val="2719116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74" userDrawn="1">
          <p15:clr>
            <a:srgbClr val="FBAE40"/>
          </p15:clr>
        </p15:guide>
        <p15:guide id="2" pos="957" userDrawn="1">
          <p15:clr>
            <a:srgbClr val="FBAE40"/>
          </p15:clr>
        </p15:guide>
        <p15:guide id="3" pos="6727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2651" userDrawn="1">
          <p15:clr>
            <a:srgbClr val="FBAE40"/>
          </p15:clr>
        </p15:guide>
        <p15:guide id="6" orient="horz" pos="304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205B58-DB7E-8244-8533-249ABF49D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C2C5F-A5E4-3C43-ABB2-297B20BE2613}"/>
              </a:ext>
            </a:extLst>
          </p:cNvPr>
          <p:cNvSpPr txBox="1"/>
          <p:nvPr userDrawn="1"/>
        </p:nvSpPr>
        <p:spPr>
          <a:xfrm>
            <a:off x="-3" y="-426745"/>
            <a:ext cx="1219200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2"/>
                </a:solidFill>
                <a:latin typeface="Proxima Nova Rg" panose="02000506030000020004" pitchFamily="50" charset="0"/>
              </a:rPr>
              <a:t>To insert a background image, right-click on the slide – select FORMAT BACKGROUND &gt; Picture or texture fill</a:t>
            </a:r>
            <a:endParaRPr lang="bg-BG" sz="1400" dirty="0">
              <a:solidFill>
                <a:schemeClr val="accent2"/>
              </a:solidFill>
              <a:latin typeface="Proxima Nova Rg" panose="02000506030000020004" pitchFamily="50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13A2D67-91F3-2946-BCCD-7D3373EEB483}"/>
              </a:ext>
            </a:extLst>
          </p:cNvPr>
          <p:cNvSpPr txBox="1">
            <a:spLocks/>
          </p:cNvSpPr>
          <p:nvPr userDrawn="1"/>
        </p:nvSpPr>
        <p:spPr>
          <a:xfrm>
            <a:off x="10614212" y="4013434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>
                <a:latin typeface="+mn-lt"/>
              </a:rPr>
              <a:t>”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3F74712-47DD-D445-BB61-E4279010D2FD}"/>
              </a:ext>
            </a:extLst>
          </p:cNvPr>
          <p:cNvSpPr txBox="1">
            <a:spLocks/>
          </p:cNvSpPr>
          <p:nvPr userDrawn="1"/>
        </p:nvSpPr>
        <p:spPr>
          <a:xfrm>
            <a:off x="876289" y="1738906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500" dirty="0">
                <a:latin typeface="+mn-lt"/>
              </a:rPr>
              <a:t>“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D460897-86D1-9049-AD57-04D2E0921B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1" y="4834378"/>
            <a:ext cx="9144000" cy="544513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2F1E1E-9164-4ECD-A2F5-BF1183861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9239" y="2355273"/>
            <a:ext cx="9144000" cy="185426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– Option 1 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956236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27" userDrawn="1">
          <p15:clr>
            <a:srgbClr val="FBAE40"/>
          </p15:clr>
        </p15:guide>
        <p15:guide id="2" orient="horz" pos="2651" userDrawn="1">
          <p15:clr>
            <a:srgbClr val="FBAE40"/>
          </p15:clr>
        </p15:guide>
        <p15:guide id="3" orient="horz" pos="3049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pos="949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13A2D67-91F3-2946-BCCD-7D3373EEB483}"/>
              </a:ext>
            </a:extLst>
          </p:cNvPr>
          <p:cNvSpPr txBox="1">
            <a:spLocks/>
          </p:cNvSpPr>
          <p:nvPr userDrawn="1"/>
        </p:nvSpPr>
        <p:spPr>
          <a:xfrm>
            <a:off x="10614212" y="4013434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>
                <a:solidFill>
                  <a:schemeClr val="bg1"/>
                </a:solidFill>
                <a:latin typeface="+mn-lt"/>
              </a:rPr>
              <a:t>”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3F74712-47DD-D445-BB61-E4279010D2FD}"/>
              </a:ext>
            </a:extLst>
          </p:cNvPr>
          <p:cNvSpPr txBox="1">
            <a:spLocks/>
          </p:cNvSpPr>
          <p:nvPr userDrawn="1"/>
        </p:nvSpPr>
        <p:spPr>
          <a:xfrm>
            <a:off x="876289" y="1738906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500" dirty="0">
                <a:solidFill>
                  <a:schemeClr val="bg1"/>
                </a:solidFill>
                <a:latin typeface="+mn-lt"/>
              </a:rPr>
              <a:t>“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D460897-86D1-9049-AD57-04D2E0921B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825911"/>
            <a:ext cx="9144000" cy="544513"/>
          </a:xfrm>
        </p:spPr>
        <p:txBody>
          <a:bodyPr/>
          <a:lstStyle>
            <a:lvl1pPr marL="0" indent="0" algn="ctr">
              <a:buFont typeface="Arial" charset="0"/>
              <a:buNone/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03D931-FCAA-4277-9747-EAD0E46B91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9239" y="2355273"/>
            <a:ext cx="9144000" cy="185426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– Option 2</a:t>
            </a:r>
          </a:p>
        </p:txBody>
      </p:sp>
    </p:spTree>
    <p:extLst>
      <p:ext uri="{BB962C8B-B14F-4D97-AF65-F5344CB8AC3E}">
        <p14:creationId xmlns:p14="http://schemas.microsoft.com/office/powerpoint/2010/main" val="1170861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17" userDrawn="1">
          <p15:clr>
            <a:srgbClr val="FBAE40"/>
          </p15:clr>
        </p15:guide>
        <p15:guide id="2" orient="horz" pos="3041" userDrawn="1">
          <p15:clr>
            <a:srgbClr val="FBAE40"/>
          </p15:clr>
        </p15:guide>
        <p15:guide id="3" pos="957" userDrawn="1">
          <p15:clr>
            <a:srgbClr val="FBAE40"/>
          </p15:clr>
        </p15:guide>
        <p15:guide id="4" orient="horz" pos="2651" userDrawn="1">
          <p15:clr>
            <a:srgbClr val="FBAE40"/>
          </p15:clr>
        </p15:guide>
        <p15:guide id="5" orient="horz" pos="148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5EEEF7-79F4-5441-BDEB-C2EF6CC2A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680" r="5495" b="15282"/>
          <a:stretch/>
        </p:blipFill>
        <p:spPr>
          <a:xfrm>
            <a:off x="3438144" y="0"/>
            <a:ext cx="8753856" cy="68580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13A2D67-91F3-2946-BCCD-7D3373EEB483}"/>
              </a:ext>
            </a:extLst>
          </p:cNvPr>
          <p:cNvSpPr txBox="1">
            <a:spLocks/>
          </p:cNvSpPr>
          <p:nvPr userDrawn="1"/>
        </p:nvSpPr>
        <p:spPr>
          <a:xfrm>
            <a:off x="10614212" y="4013434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>
                <a:solidFill>
                  <a:schemeClr val="bg1"/>
                </a:solidFill>
                <a:latin typeface="+mn-lt"/>
              </a:rPr>
              <a:t>”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3F74712-47DD-D445-BB61-E4279010D2FD}"/>
              </a:ext>
            </a:extLst>
          </p:cNvPr>
          <p:cNvSpPr txBox="1">
            <a:spLocks/>
          </p:cNvSpPr>
          <p:nvPr userDrawn="1"/>
        </p:nvSpPr>
        <p:spPr>
          <a:xfrm>
            <a:off x="876289" y="1738906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500" dirty="0">
                <a:solidFill>
                  <a:schemeClr val="bg1"/>
                </a:solidFill>
                <a:latin typeface="+mn-lt"/>
              </a:rPr>
              <a:t>“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460897-86D1-9049-AD57-04D2E0921B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825911"/>
            <a:ext cx="9144000" cy="544513"/>
          </a:xfrm>
        </p:spPr>
        <p:txBody>
          <a:bodyPr/>
          <a:lstStyle>
            <a:lvl1pPr marL="0" indent="0" algn="ctr">
              <a:buFont typeface="Arial" charset="0"/>
              <a:buNone/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154A64-3E18-4B3A-9175-6FA1501DBE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9239" y="2355273"/>
            <a:ext cx="9144000" cy="185426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– Option 2 Monogram</a:t>
            </a:r>
          </a:p>
        </p:txBody>
      </p:sp>
    </p:spTree>
    <p:extLst>
      <p:ext uri="{BB962C8B-B14F-4D97-AF65-F5344CB8AC3E}">
        <p14:creationId xmlns:p14="http://schemas.microsoft.com/office/powerpoint/2010/main" val="1640184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17" userDrawn="1">
          <p15:clr>
            <a:srgbClr val="FBAE40"/>
          </p15:clr>
        </p15:guide>
        <p15:guide id="2" orient="horz" pos="1474" userDrawn="1">
          <p15:clr>
            <a:srgbClr val="FBAE40"/>
          </p15:clr>
        </p15:guide>
        <p15:guide id="3" orient="horz" pos="2651" userDrawn="1">
          <p15:clr>
            <a:srgbClr val="FBAE40"/>
          </p15:clr>
        </p15:guide>
        <p15:guide id="4" pos="949" userDrawn="1">
          <p15:clr>
            <a:srgbClr val="FBAE40"/>
          </p15:clr>
        </p15:guide>
        <p15:guide id="5" orient="horz" pos="3041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CF17A1-ED95-1C42-BBA5-445814959C5B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C3496-6102-5741-9EDB-99E97DA03433}"/>
              </a:ext>
            </a:extLst>
          </p:cNvPr>
          <p:cNvSpPr txBox="1"/>
          <p:nvPr userDrawn="1"/>
        </p:nvSpPr>
        <p:spPr>
          <a:xfrm>
            <a:off x="-3" y="-426745"/>
            <a:ext cx="1219200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2"/>
                </a:solidFill>
                <a:latin typeface="Proxima Nova Rg" panose="02000506030000020004" pitchFamily="50" charset="0"/>
              </a:rPr>
              <a:t>To insert a background image, right-click on the slide – select FORMAT BACKGROUND &gt; Picture or texture fill</a:t>
            </a:r>
            <a:endParaRPr lang="bg-BG" sz="1400" dirty="0">
              <a:solidFill>
                <a:schemeClr val="accent2"/>
              </a:solidFill>
              <a:latin typeface="Proxima Nova Rg" panose="02000506030000020004" pitchFamily="50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13A2D67-91F3-2946-BCCD-7D3373EEB483}"/>
              </a:ext>
            </a:extLst>
          </p:cNvPr>
          <p:cNvSpPr txBox="1">
            <a:spLocks/>
          </p:cNvSpPr>
          <p:nvPr userDrawn="1"/>
        </p:nvSpPr>
        <p:spPr>
          <a:xfrm>
            <a:off x="10614212" y="4013434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>
                <a:solidFill>
                  <a:schemeClr val="bg1"/>
                </a:solidFill>
                <a:latin typeface="+mn-lt"/>
              </a:rPr>
              <a:t>”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3F74712-47DD-D445-BB61-E4279010D2FD}"/>
              </a:ext>
            </a:extLst>
          </p:cNvPr>
          <p:cNvSpPr txBox="1">
            <a:spLocks/>
          </p:cNvSpPr>
          <p:nvPr userDrawn="1"/>
        </p:nvSpPr>
        <p:spPr>
          <a:xfrm>
            <a:off x="876289" y="1738906"/>
            <a:ext cx="710184" cy="627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1500" b="1" kern="1200">
                <a:solidFill>
                  <a:schemeClr val="accent3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500" dirty="0">
                <a:solidFill>
                  <a:schemeClr val="bg1"/>
                </a:solidFill>
                <a:latin typeface="+mn-lt"/>
              </a:rPr>
              <a:t>“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D460897-86D1-9049-AD57-04D2E0921B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825911"/>
            <a:ext cx="9144000" cy="544513"/>
          </a:xfrm>
        </p:spPr>
        <p:txBody>
          <a:bodyPr/>
          <a:lstStyle>
            <a:lvl1pPr marL="0" indent="0" algn="ctr">
              <a:buFont typeface="Arial" charset="0"/>
              <a:buNone/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C43EA4-87C9-4342-86BE-4322339295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9239" y="2355273"/>
            <a:ext cx="9144000" cy="185426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– Option 2 </a:t>
            </a:r>
            <a:br>
              <a:rPr lang="en-US" dirty="0"/>
            </a:br>
            <a:r>
              <a:rPr lang="en-US" dirty="0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422266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57" userDrawn="1">
          <p15:clr>
            <a:srgbClr val="FBAE40"/>
          </p15:clr>
        </p15:guide>
        <p15:guide id="2" orient="horz" pos="2651" userDrawn="1">
          <p15:clr>
            <a:srgbClr val="FBAE40"/>
          </p15:clr>
        </p15:guide>
        <p15:guide id="3" pos="6717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3041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E64717-DA8A-9C47-B2BD-3971595353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361" y="1762739"/>
            <a:ext cx="4359731" cy="4308464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B004B08-0BE0-104F-BDA3-27A9E001F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Storyboard – 4 Pictures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CC77B04A-66B3-FE4F-8CF2-1B1B16B934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11569" y="1762739"/>
            <a:ext cx="3044075" cy="4308464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1F1406A-D302-0942-B0F0-9C31FDC0B23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31793" y="1762745"/>
            <a:ext cx="3044075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68787C0-3F5F-944B-AD05-6E8E612FC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31793" y="4056004"/>
            <a:ext cx="3044075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81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3820" userDrawn="1">
          <p15:clr>
            <a:srgbClr val="FBAE40"/>
          </p15:clr>
        </p15:guide>
        <p15:guide id="3" pos="7039" userDrawn="1">
          <p15:clr>
            <a:srgbClr val="FBAE40"/>
          </p15:clr>
        </p15:guide>
        <p15:guide id="4" pos="7159" userDrawn="1">
          <p15:clr>
            <a:srgbClr val="FBAE40"/>
          </p15:clr>
        </p15:guide>
        <p15:guide id="5" pos="7344" userDrawn="1">
          <p15:clr>
            <a:srgbClr val="FBAE40"/>
          </p15:clr>
        </p15:guide>
        <p15:guide id="6" orient="horz" pos="1110" userDrawn="1">
          <p15:clr>
            <a:srgbClr val="FBAE40"/>
          </p15:clr>
        </p15:guide>
        <p15:guide id="7" orient="horz" pos="4252" userDrawn="1">
          <p15:clr>
            <a:srgbClr val="FBAE40"/>
          </p15:clr>
        </p15:guide>
        <p15:guide id="8" pos="3083" userDrawn="1">
          <p15:clr>
            <a:srgbClr val="FBAE40"/>
          </p15:clr>
        </p15:guide>
        <p15:guide id="9" pos="3295" userDrawn="1">
          <p15:clr>
            <a:srgbClr val="FBAE40"/>
          </p15:clr>
        </p15:guide>
        <p15:guide id="10" pos="5209" userDrawn="1">
          <p15:clr>
            <a:srgbClr val="FBAE40"/>
          </p15:clr>
        </p15:guide>
        <p15:guide id="11" pos="5421" userDrawn="1">
          <p15:clr>
            <a:srgbClr val="FBAE40"/>
          </p15:clr>
        </p15:guide>
        <p15:guide id="12" orient="horz" pos="2558" userDrawn="1">
          <p15:clr>
            <a:srgbClr val="FBAE40"/>
          </p15:clr>
        </p15:guide>
        <p15:guide id="13" orient="horz" pos="2380" userDrawn="1">
          <p15:clr>
            <a:srgbClr val="FBAE40"/>
          </p15:clr>
        </p15:guide>
        <p15:guide id="14" orient="horz" pos="432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E64717-DA8A-9C47-B2BD-3971595353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361" y="1762739"/>
            <a:ext cx="2415184" cy="4308464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B004B08-0BE0-104F-BDA3-27A9E001F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Storyboard – 6 Pictures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1F1406A-D302-0942-B0F0-9C31FDC0B23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6889" y="1762745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68787C0-3F5F-944B-AD05-6E8E612FC4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96889" y="4056004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4898284-5773-2C46-A187-25145849B5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67693" y="1762745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861B7A5A-FF1D-0348-9380-8CE01CFD565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67693" y="4056004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22D17D8-E5FE-8342-ACA9-789AE4B3C59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40455" y="1762739"/>
            <a:ext cx="2415184" cy="4308464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07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0" userDrawn="1">
          <p15:clr>
            <a:srgbClr val="FBAE40"/>
          </p15:clr>
        </p15:guide>
        <p15:guide id="2" pos="339" userDrawn="1">
          <p15:clr>
            <a:srgbClr val="FBAE40"/>
          </p15:clr>
        </p15:guide>
        <p15:guide id="3" orient="horz" pos="2558" userDrawn="1">
          <p15:clr>
            <a:srgbClr val="FBAE40"/>
          </p15:clr>
        </p15:guide>
        <p15:guide id="4" pos="1855" userDrawn="1">
          <p15:clr>
            <a:srgbClr val="FBAE40"/>
          </p15:clr>
        </p15:guide>
        <p15:guide id="5" pos="2075" userDrawn="1">
          <p15:clr>
            <a:srgbClr val="FBAE40"/>
          </p15:clr>
        </p15:guide>
        <p15:guide id="6" pos="3736" userDrawn="1">
          <p15:clr>
            <a:srgbClr val="FBAE40"/>
          </p15:clr>
        </p15:guide>
        <p15:guide id="7" pos="3947" userDrawn="1">
          <p15:clr>
            <a:srgbClr val="FBAE40"/>
          </p15:clr>
        </p15:guide>
        <p15:guide id="8" pos="5599" userDrawn="1">
          <p15:clr>
            <a:srgbClr val="FBAE40"/>
          </p15:clr>
        </p15:guide>
        <p15:guide id="9" pos="5819" userDrawn="1">
          <p15:clr>
            <a:srgbClr val="FBAE40"/>
          </p15:clr>
        </p15:guide>
        <p15:guide id="10" pos="7344" userDrawn="1">
          <p15:clr>
            <a:srgbClr val="FBAE40"/>
          </p15:clr>
        </p15:guide>
        <p15:guide id="11" pos="7159" userDrawn="1">
          <p15:clr>
            <a:srgbClr val="FBAE40"/>
          </p15:clr>
        </p15:guide>
        <p15:guide id="12" pos="7039" userDrawn="1">
          <p15:clr>
            <a:srgbClr val="FBAE40"/>
          </p15:clr>
        </p15:guide>
        <p15:guide id="13" orient="horz" pos="3820" userDrawn="1">
          <p15:clr>
            <a:srgbClr val="FBAE40"/>
          </p15:clr>
        </p15:guide>
        <p15:guide id="14" orient="horz" pos="4252" userDrawn="1">
          <p15:clr>
            <a:srgbClr val="FBAE40"/>
          </p15:clr>
        </p15:guide>
        <p15:guide id="15" orient="horz" pos="1110" userDrawn="1">
          <p15:clr>
            <a:srgbClr val="FBAE40"/>
          </p15:clr>
        </p15:guide>
        <p15:guide id="16" orient="horz" pos="43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B004B08-0BE0-104F-BDA3-27A9E001F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3" y="476722"/>
            <a:ext cx="10638052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Storyboard – 8 Pictures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54898284-5773-2C46-A187-25145849B5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97601" y="1768797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01563D09-47DF-B74D-8437-7B3126127A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28221" y="1768797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5C94E7E-765E-4E48-9104-69D3DA70940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96361" y="4049051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EF87835B-E9A2-5C42-95A4-DE8731A8AD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28221" y="4049051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4898284-5773-2C46-A187-25145849B57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69969" y="1768797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D5C94E7E-765E-4E48-9104-69D3DA70940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64501" y="4049051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4898284-5773-2C46-A187-25145849B57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32641" y="1768797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5C94E7E-765E-4E48-9104-69D3DA7094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2641" y="4049051"/>
            <a:ext cx="2627419" cy="2015205"/>
          </a:xfr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7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2380" userDrawn="1">
          <p15:clr>
            <a:srgbClr val="FBAE40"/>
          </p15:clr>
        </p15:guide>
        <p15:guide id="3" orient="horz" pos="1110" userDrawn="1">
          <p15:clr>
            <a:srgbClr val="FBAE40"/>
          </p15:clr>
        </p15:guide>
        <p15:guide id="4" orient="horz" pos="3820" userDrawn="1">
          <p15:clr>
            <a:srgbClr val="FBAE40"/>
          </p15:clr>
        </p15:guide>
        <p15:guide id="5" pos="1991" userDrawn="1">
          <p15:clr>
            <a:srgbClr val="FBAE40"/>
          </p15:clr>
        </p15:guide>
        <p15:guide id="6" pos="2119" userDrawn="1">
          <p15:clr>
            <a:srgbClr val="FBAE40"/>
          </p15:clr>
        </p15:guide>
        <p15:guide id="7" pos="3779" userDrawn="1">
          <p15:clr>
            <a:srgbClr val="FBAE40"/>
          </p15:clr>
        </p15:guide>
        <p15:guide id="8" pos="3905" userDrawn="1">
          <p15:clr>
            <a:srgbClr val="FBAE40"/>
          </p15:clr>
        </p15:guide>
        <p15:guide id="11" orient="horz" pos="2550" userDrawn="1">
          <p15:clr>
            <a:srgbClr val="FBAE40"/>
          </p15:clr>
        </p15:guide>
        <p15:guide id="12" pos="7159" userDrawn="1">
          <p15:clr>
            <a:srgbClr val="FBAE40"/>
          </p15:clr>
        </p15:guide>
        <p15:guide id="13" pos="7344" userDrawn="1">
          <p15:clr>
            <a:srgbClr val="FBAE40"/>
          </p15:clr>
        </p15:guide>
        <p15:guide id="14" pos="7039" userDrawn="1">
          <p15:clr>
            <a:srgbClr val="FBAE40"/>
          </p15:clr>
        </p15:guide>
        <p15:guide id="15" orient="horz" pos="4252" userDrawn="1">
          <p15:clr>
            <a:srgbClr val="FBAE40"/>
          </p15:clr>
        </p15:guide>
        <p15:guide id="16" orient="horz" pos="432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B004B08-0BE0-104F-BDA3-27A9E001F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Contact us - Option 1</a:t>
            </a:r>
          </a:p>
        </p:txBody>
      </p:sp>
      <p:sp>
        <p:nvSpPr>
          <p:cNvPr id="17" name="Google Shape;1039;p98">
            <a:extLst>
              <a:ext uri="{FF2B5EF4-FFF2-40B4-BE49-F238E27FC236}">
                <a16:creationId xmlns:a16="http://schemas.microsoft.com/office/drawing/2014/main" id="{7CBA5E02-1A72-AA4C-BA0B-45590218EFC5}"/>
              </a:ext>
            </a:extLst>
          </p:cNvPr>
          <p:cNvSpPr/>
          <p:nvPr userDrawn="1"/>
        </p:nvSpPr>
        <p:spPr>
          <a:xfrm>
            <a:off x="786643" y="2728768"/>
            <a:ext cx="299728" cy="299807"/>
          </a:xfrm>
          <a:custGeom>
            <a:avLst/>
            <a:gdLst/>
            <a:ahLst/>
            <a:cxnLst/>
            <a:rect l="l" t="t" r="r" b="b"/>
            <a:pathLst>
              <a:path w="379" h="380" extrusionOk="0">
                <a:moveTo>
                  <a:pt x="362" y="283"/>
                </a:moveTo>
                <a:lnTo>
                  <a:pt x="314" y="245"/>
                </a:lnTo>
                <a:cubicBezTo>
                  <a:pt x="304" y="236"/>
                  <a:pt x="288" y="236"/>
                  <a:pt x="277" y="244"/>
                </a:cubicBezTo>
                <a:lnTo>
                  <a:pt x="237" y="274"/>
                </a:lnTo>
                <a:cubicBezTo>
                  <a:pt x="232" y="278"/>
                  <a:pt x="225" y="277"/>
                  <a:pt x="220" y="272"/>
                </a:cubicBezTo>
                <a:lnTo>
                  <a:pt x="160" y="218"/>
                </a:lnTo>
                <a:lnTo>
                  <a:pt x="105" y="157"/>
                </a:lnTo>
                <a:cubicBezTo>
                  <a:pt x="100" y="152"/>
                  <a:pt x="100" y="146"/>
                  <a:pt x="103" y="141"/>
                </a:cubicBezTo>
                <a:lnTo>
                  <a:pt x="133" y="100"/>
                </a:lnTo>
                <a:cubicBezTo>
                  <a:pt x="142" y="89"/>
                  <a:pt x="141" y="74"/>
                  <a:pt x="132" y="63"/>
                </a:cubicBezTo>
                <a:lnTo>
                  <a:pt x="94" y="15"/>
                </a:lnTo>
                <a:cubicBezTo>
                  <a:pt x="82" y="1"/>
                  <a:pt x="61" y="0"/>
                  <a:pt x="48" y="13"/>
                </a:cubicBezTo>
                <a:lnTo>
                  <a:pt x="9" y="53"/>
                </a:lnTo>
                <a:cubicBezTo>
                  <a:pt x="3" y="60"/>
                  <a:pt x="0" y="69"/>
                  <a:pt x="0" y="78"/>
                </a:cubicBezTo>
                <a:cubicBezTo>
                  <a:pt x="4" y="157"/>
                  <a:pt x="40" y="233"/>
                  <a:pt x="93" y="285"/>
                </a:cubicBezTo>
                <a:cubicBezTo>
                  <a:pt x="146" y="338"/>
                  <a:pt x="221" y="374"/>
                  <a:pt x="300" y="378"/>
                </a:cubicBezTo>
                <a:cubicBezTo>
                  <a:pt x="309" y="379"/>
                  <a:pt x="318" y="375"/>
                  <a:pt x="324" y="369"/>
                </a:cubicBezTo>
                <a:lnTo>
                  <a:pt x="364" y="328"/>
                </a:lnTo>
                <a:cubicBezTo>
                  <a:pt x="378" y="316"/>
                  <a:pt x="377" y="294"/>
                  <a:pt x="362" y="28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63;p98">
            <a:extLst>
              <a:ext uri="{FF2B5EF4-FFF2-40B4-BE49-F238E27FC236}">
                <a16:creationId xmlns:a16="http://schemas.microsoft.com/office/drawing/2014/main" id="{0D69BA64-6551-1D47-B29B-DCBD8A41F41D}"/>
              </a:ext>
            </a:extLst>
          </p:cNvPr>
          <p:cNvSpPr/>
          <p:nvPr userDrawn="1"/>
        </p:nvSpPr>
        <p:spPr>
          <a:xfrm>
            <a:off x="786645" y="4137364"/>
            <a:ext cx="299727" cy="230084"/>
          </a:xfrm>
          <a:custGeom>
            <a:avLst/>
            <a:gdLst/>
            <a:ahLst/>
            <a:cxnLst/>
            <a:rect l="l" t="t" r="r" b="b"/>
            <a:pathLst>
              <a:path w="380" h="289" extrusionOk="0">
                <a:moveTo>
                  <a:pt x="183" y="180"/>
                </a:moveTo>
                <a:cubicBezTo>
                  <a:pt x="188" y="184"/>
                  <a:pt x="195" y="184"/>
                  <a:pt x="199" y="180"/>
                </a:cubicBezTo>
                <a:lnTo>
                  <a:pt x="375" y="16"/>
                </a:lnTo>
                <a:cubicBezTo>
                  <a:pt x="379" y="10"/>
                  <a:pt x="378" y="0"/>
                  <a:pt x="366" y="0"/>
                </a:cubicBezTo>
                <a:lnTo>
                  <a:pt x="17" y="1"/>
                </a:lnTo>
                <a:cubicBezTo>
                  <a:pt x="8" y="1"/>
                  <a:pt x="0" y="9"/>
                  <a:pt x="7" y="17"/>
                </a:cubicBezTo>
                <a:lnTo>
                  <a:pt x="183" y="180"/>
                </a:lnTo>
                <a:close/>
                <a:moveTo>
                  <a:pt x="378" y="80"/>
                </a:moveTo>
                <a:cubicBezTo>
                  <a:pt x="378" y="72"/>
                  <a:pt x="369" y="68"/>
                  <a:pt x="363" y="73"/>
                </a:cubicBezTo>
                <a:lnTo>
                  <a:pt x="225" y="200"/>
                </a:lnTo>
                <a:cubicBezTo>
                  <a:pt x="216" y="209"/>
                  <a:pt x="204" y="213"/>
                  <a:pt x="191" y="213"/>
                </a:cubicBezTo>
                <a:cubicBezTo>
                  <a:pt x="179" y="213"/>
                  <a:pt x="167" y="209"/>
                  <a:pt x="158" y="201"/>
                </a:cubicBezTo>
                <a:lnTo>
                  <a:pt x="21" y="73"/>
                </a:lnTo>
                <a:cubicBezTo>
                  <a:pt x="15" y="68"/>
                  <a:pt x="5" y="72"/>
                  <a:pt x="5" y="80"/>
                </a:cubicBezTo>
                <a:cubicBezTo>
                  <a:pt x="5" y="115"/>
                  <a:pt x="5" y="210"/>
                  <a:pt x="5" y="257"/>
                </a:cubicBezTo>
                <a:cubicBezTo>
                  <a:pt x="5" y="274"/>
                  <a:pt x="19" y="288"/>
                  <a:pt x="36" y="288"/>
                </a:cubicBezTo>
                <a:lnTo>
                  <a:pt x="347" y="288"/>
                </a:lnTo>
                <a:cubicBezTo>
                  <a:pt x="364" y="288"/>
                  <a:pt x="378" y="274"/>
                  <a:pt x="378" y="257"/>
                </a:cubicBezTo>
                <a:lnTo>
                  <a:pt x="378" y="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234;p98">
            <a:extLst>
              <a:ext uri="{FF2B5EF4-FFF2-40B4-BE49-F238E27FC236}">
                <a16:creationId xmlns:a16="http://schemas.microsoft.com/office/drawing/2014/main" id="{1489A2A8-96C8-D24A-BA34-22BF5BDD01D1}"/>
              </a:ext>
            </a:extLst>
          </p:cNvPr>
          <p:cNvSpPr/>
          <p:nvPr userDrawn="1"/>
        </p:nvSpPr>
        <p:spPr>
          <a:xfrm>
            <a:off x="786643" y="4747608"/>
            <a:ext cx="296245" cy="296322"/>
          </a:xfrm>
          <a:custGeom>
            <a:avLst/>
            <a:gdLst/>
            <a:ahLst/>
            <a:cxnLst/>
            <a:rect l="l" t="t" r="r" b="b"/>
            <a:pathLst>
              <a:path w="375" h="375" extrusionOk="0">
                <a:moveTo>
                  <a:pt x="187" y="0"/>
                </a:moveTo>
                <a:cubicBezTo>
                  <a:pt x="84" y="0"/>
                  <a:pt x="0" y="83"/>
                  <a:pt x="0" y="187"/>
                </a:cubicBezTo>
                <a:cubicBezTo>
                  <a:pt x="0" y="290"/>
                  <a:pt x="84" y="374"/>
                  <a:pt x="187" y="374"/>
                </a:cubicBezTo>
                <a:cubicBezTo>
                  <a:pt x="291" y="374"/>
                  <a:pt x="374" y="290"/>
                  <a:pt x="374" y="187"/>
                </a:cubicBezTo>
                <a:cubicBezTo>
                  <a:pt x="374" y="83"/>
                  <a:pt x="291" y="0"/>
                  <a:pt x="187" y="0"/>
                </a:cubicBezTo>
                <a:close/>
                <a:moveTo>
                  <a:pt x="211" y="267"/>
                </a:moveTo>
                <a:cubicBezTo>
                  <a:pt x="199" y="279"/>
                  <a:pt x="195" y="301"/>
                  <a:pt x="190" y="317"/>
                </a:cubicBezTo>
                <a:cubicBezTo>
                  <a:pt x="190" y="320"/>
                  <a:pt x="187" y="323"/>
                  <a:pt x="184" y="325"/>
                </a:cubicBezTo>
                <a:lnTo>
                  <a:pt x="176" y="328"/>
                </a:lnTo>
                <a:cubicBezTo>
                  <a:pt x="172" y="331"/>
                  <a:pt x="166" y="330"/>
                  <a:pt x="162" y="326"/>
                </a:cubicBezTo>
                <a:cubicBezTo>
                  <a:pt x="155" y="319"/>
                  <a:pt x="148" y="308"/>
                  <a:pt x="148" y="297"/>
                </a:cubicBezTo>
                <a:cubicBezTo>
                  <a:pt x="148" y="279"/>
                  <a:pt x="117" y="285"/>
                  <a:pt x="117" y="247"/>
                </a:cubicBezTo>
                <a:cubicBezTo>
                  <a:pt x="117" y="217"/>
                  <a:pt x="78" y="199"/>
                  <a:pt x="50" y="212"/>
                </a:cubicBezTo>
                <a:cubicBezTo>
                  <a:pt x="48" y="213"/>
                  <a:pt x="46" y="215"/>
                  <a:pt x="43" y="215"/>
                </a:cubicBezTo>
                <a:cubicBezTo>
                  <a:pt x="39" y="216"/>
                  <a:pt x="34" y="213"/>
                  <a:pt x="33" y="209"/>
                </a:cubicBezTo>
                <a:cubicBezTo>
                  <a:pt x="32" y="202"/>
                  <a:pt x="32" y="194"/>
                  <a:pt x="32" y="187"/>
                </a:cubicBezTo>
                <a:cubicBezTo>
                  <a:pt x="32" y="149"/>
                  <a:pt x="45" y="115"/>
                  <a:pt x="67" y="89"/>
                </a:cubicBezTo>
                <a:cubicBezTo>
                  <a:pt x="67" y="88"/>
                  <a:pt x="67" y="88"/>
                  <a:pt x="68" y="88"/>
                </a:cubicBezTo>
                <a:cubicBezTo>
                  <a:pt x="87" y="66"/>
                  <a:pt x="111" y="49"/>
                  <a:pt x="139" y="40"/>
                </a:cubicBezTo>
                <a:cubicBezTo>
                  <a:pt x="146" y="37"/>
                  <a:pt x="152" y="45"/>
                  <a:pt x="148" y="51"/>
                </a:cubicBezTo>
                <a:cubicBezTo>
                  <a:pt x="145" y="56"/>
                  <a:pt x="144" y="61"/>
                  <a:pt x="144" y="64"/>
                </a:cubicBezTo>
                <a:cubicBezTo>
                  <a:pt x="144" y="81"/>
                  <a:pt x="129" y="91"/>
                  <a:pt x="122" y="89"/>
                </a:cubicBezTo>
                <a:cubicBezTo>
                  <a:pt x="116" y="86"/>
                  <a:pt x="99" y="97"/>
                  <a:pt x="114" y="105"/>
                </a:cubicBezTo>
                <a:lnTo>
                  <a:pt x="123" y="109"/>
                </a:lnTo>
                <a:lnTo>
                  <a:pt x="124" y="110"/>
                </a:lnTo>
                <a:lnTo>
                  <a:pt x="127" y="111"/>
                </a:lnTo>
                <a:cubicBezTo>
                  <a:pt x="155" y="128"/>
                  <a:pt x="149" y="141"/>
                  <a:pt x="137" y="161"/>
                </a:cubicBezTo>
                <a:cubicBezTo>
                  <a:pt x="124" y="183"/>
                  <a:pt x="119" y="161"/>
                  <a:pt x="100" y="155"/>
                </a:cubicBezTo>
                <a:cubicBezTo>
                  <a:pt x="81" y="149"/>
                  <a:pt x="63" y="160"/>
                  <a:pt x="69" y="173"/>
                </a:cubicBezTo>
                <a:cubicBezTo>
                  <a:pt x="75" y="185"/>
                  <a:pt x="94" y="173"/>
                  <a:pt x="106" y="186"/>
                </a:cubicBezTo>
                <a:cubicBezTo>
                  <a:pt x="119" y="198"/>
                  <a:pt x="119" y="217"/>
                  <a:pt x="156" y="205"/>
                </a:cubicBezTo>
                <a:cubicBezTo>
                  <a:pt x="194" y="192"/>
                  <a:pt x="200" y="198"/>
                  <a:pt x="212" y="211"/>
                </a:cubicBezTo>
                <a:cubicBezTo>
                  <a:pt x="223" y="223"/>
                  <a:pt x="229" y="248"/>
                  <a:pt x="211" y="267"/>
                </a:cubicBezTo>
                <a:close/>
                <a:moveTo>
                  <a:pt x="310" y="265"/>
                </a:moveTo>
                <a:cubicBezTo>
                  <a:pt x="295" y="248"/>
                  <a:pt x="310" y="209"/>
                  <a:pt x="292" y="186"/>
                </a:cubicBezTo>
                <a:cubicBezTo>
                  <a:pt x="272" y="162"/>
                  <a:pt x="247" y="187"/>
                  <a:pt x="223" y="149"/>
                </a:cubicBezTo>
                <a:cubicBezTo>
                  <a:pt x="201" y="112"/>
                  <a:pt x="229" y="82"/>
                  <a:pt x="259" y="71"/>
                </a:cubicBezTo>
                <a:cubicBezTo>
                  <a:pt x="267" y="68"/>
                  <a:pt x="275" y="68"/>
                  <a:pt x="284" y="68"/>
                </a:cubicBezTo>
                <a:cubicBezTo>
                  <a:pt x="285" y="68"/>
                  <a:pt x="288" y="68"/>
                  <a:pt x="289" y="70"/>
                </a:cubicBezTo>
                <a:cubicBezTo>
                  <a:pt x="322" y="98"/>
                  <a:pt x="343" y="140"/>
                  <a:pt x="343" y="187"/>
                </a:cubicBezTo>
                <a:cubicBezTo>
                  <a:pt x="343" y="215"/>
                  <a:pt x="335" y="241"/>
                  <a:pt x="323" y="264"/>
                </a:cubicBezTo>
                <a:cubicBezTo>
                  <a:pt x="320" y="268"/>
                  <a:pt x="313" y="269"/>
                  <a:pt x="310" y="2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349;p98">
            <a:extLst>
              <a:ext uri="{FF2B5EF4-FFF2-40B4-BE49-F238E27FC236}">
                <a16:creationId xmlns:a16="http://schemas.microsoft.com/office/drawing/2014/main" id="{3B508AE4-6F9D-4D49-ADD2-92996C3D9AB7}"/>
              </a:ext>
            </a:extLst>
          </p:cNvPr>
          <p:cNvSpPr/>
          <p:nvPr userDrawn="1"/>
        </p:nvSpPr>
        <p:spPr>
          <a:xfrm>
            <a:off x="800925" y="3401692"/>
            <a:ext cx="264875" cy="362557"/>
          </a:xfrm>
          <a:custGeom>
            <a:avLst/>
            <a:gdLst/>
            <a:ahLst/>
            <a:cxnLst/>
            <a:rect l="l" t="t" r="r" b="b"/>
            <a:pathLst>
              <a:path w="335" h="460" extrusionOk="0">
                <a:moveTo>
                  <a:pt x="167" y="0"/>
                </a:moveTo>
                <a:cubicBezTo>
                  <a:pt x="74" y="0"/>
                  <a:pt x="0" y="76"/>
                  <a:pt x="0" y="169"/>
                </a:cubicBezTo>
                <a:cubicBezTo>
                  <a:pt x="0" y="306"/>
                  <a:pt x="167" y="459"/>
                  <a:pt x="167" y="459"/>
                </a:cubicBezTo>
                <a:cubicBezTo>
                  <a:pt x="167" y="459"/>
                  <a:pt x="334" y="299"/>
                  <a:pt x="334" y="169"/>
                </a:cubicBezTo>
                <a:cubicBezTo>
                  <a:pt x="334" y="76"/>
                  <a:pt x="260" y="0"/>
                  <a:pt x="167" y="0"/>
                </a:cubicBezTo>
                <a:close/>
                <a:moveTo>
                  <a:pt x="167" y="242"/>
                </a:moveTo>
                <a:cubicBezTo>
                  <a:pt x="138" y="242"/>
                  <a:pt x="112" y="225"/>
                  <a:pt x="100" y="197"/>
                </a:cubicBezTo>
                <a:cubicBezTo>
                  <a:pt x="88" y="170"/>
                  <a:pt x="95" y="139"/>
                  <a:pt x="115" y="119"/>
                </a:cubicBezTo>
                <a:cubicBezTo>
                  <a:pt x="136" y="98"/>
                  <a:pt x="167" y="91"/>
                  <a:pt x="194" y="102"/>
                </a:cubicBezTo>
                <a:cubicBezTo>
                  <a:pt x="221" y="113"/>
                  <a:pt x="239" y="140"/>
                  <a:pt x="239" y="169"/>
                </a:cubicBezTo>
                <a:cubicBezTo>
                  <a:pt x="239" y="208"/>
                  <a:pt x="207" y="241"/>
                  <a:pt x="167" y="2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DE932EE-54AD-DF4F-8330-4638394367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7156" y="2654243"/>
            <a:ext cx="9875669" cy="448844"/>
          </a:xfrm>
        </p:spPr>
        <p:txBody>
          <a:bodyPr anchor="ctr"/>
          <a:lstStyle>
            <a:lvl1pPr marL="0" indent="0" algn="l">
              <a:buNone/>
              <a:defRPr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4945B78-FF50-A04E-A571-C6082B17CF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7156" y="3379173"/>
            <a:ext cx="9875669" cy="448844"/>
          </a:xfrm>
        </p:spPr>
        <p:txBody>
          <a:bodyPr anchor="ctr"/>
          <a:lstStyle>
            <a:lvl1pPr marL="0" indent="0" algn="l">
              <a:buNone/>
              <a:defRPr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Address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F42F73A-EB54-2646-969C-8808E8523D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156" y="4021724"/>
            <a:ext cx="9875669" cy="448844"/>
          </a:xfrm>
        </p:spPr>
        <p:txBody>
          <a:bodyPr anchor="ctr"/>
          <a:lstStyle>
            <a:lvl1pPr marL="0" indent="0" algn="l">
              <a:buNone/>
              <a:defRPr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C73DA6-C635-B24C-88FB-DB6782AC67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7156" y="4680751"/>
            <a:ext cx="9875669" cy="448844"/>
          </a:xfrm>
        </p:spPr>
        <p:txBody>
          <a:bodyPr anchor="ctr"/>
          <a:lstStyle>
            <a:lvl1pPr marL="0" indent="0" algn="l">
              <a:buNone/>
              <a:defRPr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Website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720F46-54CD-0D4B-AFF9-B62A23F84781}"/>
              </a:ext>
            </a:extLst>
          </p:cNvPr>
          <p:cNvCxnSpPr>
            <a:cxnSpLocks/>
          </p:cNvCxnSpPr>
          <p:nvPr userDrawn="1"/>
        </p:nvCxnSpPr>
        <p:spPr>
          <a:xfrm>
            <a:off x="536360" y="2520071"/>
            <a:ext cx="0" cy="268330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94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1669" userDrawn="1">
          <p15:clr>
            <a:srgbClr val="FBAE40"/>
          </p15:clr>
        </p15:guide>
        <p15:guide id="3" pos="813" userDrawn="1">
          <p15:clr>
            <a:srgbClr val="FBAE40"/>
          </p15:clr>
        </p15:guide>
        <p15:guide id="4" orient="horz" pos="3227" userDrawn="1">
          <p15:clr>
            <a:srgbClr val="FBAE40"/>
          </p15:clr>
        </p15:guide>
        <p15:guide id="5" orient="horz" pos="2948" userDrawn="1">
          <p15:clr>
            <a:srgbClr val="FBAE40"/>
          </p15:clr>
        </p15:guide>
        <p15:guide id="6" orient="horz" pos="2812" userDrawn="1">
          <p15:clr>
            <a:srgbClr val="FBAE40"/>
          </p15:clr>
        </p15:guide>
        <p15:guide id="7" orient="horz" pos="2533" userDrawn="1">
          <p15:clr>
            <a:srgbClr val="FBAE40"/>
          </p15:clr>
        </p15:guide>
        <p15:guide id="8" orient="horz" pos="2414" userDrawn="1">
          <p15:clr>
            <a:srgbClr val="FBAE40"/>
          </p15:clr>
        </p15:guide>
        <p15:guide id="9" orient="horz" pos="2126" userDrawn="1">
          <p15:clr>
            <a:srgbClr val="FBAE40"/>
          </p15:clr>
        </p15:guide>
        <p15:guide id="10" orient="horz" pos="1957" userDrawn="1">
          <p15:clr>
            <a:srgbClr val="FBAE40"/>
          </p15:clr>
        </p15:guide>
        <p15:guide id="11" pos="576" userDrawn="1">
          <p15:clr>
            <a:srgbClr val="FBAE40"/>
          </p15:clr>
        </p15:guide>
        <p15:guide id="12" pos="7159" userDrawn="1">
          <p15:clr>
            <a:srgbClr val="FBAE40"/>
          </p15:clr>
        </p15:guide>
        <p15:guide id="13" pos="7039" userDrawn="1">
          <p15:clr>
            <a:srgbClr val="FBAE40"/>
          </p15:clr>
        </p15:guide>
        <p15:guide id="14" pos="7344" userDrawn="1">
          <p15:clr>
            <a:srgbClr val="FBAE40"/>
          </p15:clr>
        </p15:guide>
        <p15:guide id="15" orient="horz" pos="42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DF7E55-8B87-B44B-840B-893B5558C8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accent3"/>
              </a:gs>
              <a:gs pos="29000">
                <a:srgbClr val="006241"/>
              </a:gs>
            </a:gsLst>
            <a:lin ang="1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BFFBB1-09AD-2142-892E-C4655DFBA1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876586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Intro Slide – Gradient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1AFCF8C-333C-AB4A-9E7D-40B5AC498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356261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588678"/>
            <a:ext cx="12192000" cy="269322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20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584" userDrawn="1">
          <p15:clr>
            <a:srgbClr val="FBAE40"/>
          </p15:clr>
        </p15:guide>
        <p15:guide id="4" orient="horz" pos="991" userDrawn="1">
          <p15:clr>
            <a:srgbClr val="FBAE40"/>
          </p15:clr>
        </p15:guide>
        <p15:guide id="5" orient="horz" pos="2550" userDrawn="1">
          <p15:clr>
            <a:srgbClr val="FBAE40"/>
          </p15:clr>
        </p15:guide>
        <p15:guide id="6" orient="horz" pos="2744" userDrawn="1">
          <p15:clr>
            <a:srgbClr val="FBAE40"/>
          </p15:clr>
        </p15:guide>
        <p15:guide id="7" pos="6244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E4FFE8F-3952-B543-A65E-25E368EC85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B004B08-0BE0-104F-BDA3-27A9E001F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Contact us - Option 2</a:t>
            </a:r>
          </a:p>
        </p:txBody>
      </p:sp>
      <p:sp>
        <p:nvSpPr>
          <p:cNvPr id="17" name="Google Shape;1039;p98">
            <a:extLst>
              <a:ext uri="{FF2B5EF4-FFF2-40B4-BE49-F238E27FC236}">
                <a16:creationId xmlns:a16="http://schemas.microsoft.com/office/drawing/2014/main" id="{7CBA5E02-1A72-AA4C-BA0B-45590218EFC5}"/>
              </a:ext>
            </a:extLst>
          </p:cNvPr>
          <p:cNvSpPr/>
          <p:nvPr userDrawn="1"/>
        </p:nvSpPr>
        <p:spPr>
          <a:xfrm>
            <a:off x="786643" y="2728768"/>
            <a:ext cx="299728" cy="299807"/>
          </a:xfrm>
          <a:custGeom>
            <a:avLst/>
            <a:gdLst/>
            <a:ahLst/>
            <a:cxnLst/>
            <a:rect l="l" t="t" r="r" b="b"/>
            <a:pathLst>
              <a:path w="379" h="380" extrusionOk="0">
                <a:moveTo>
                  <a:pt x="362" y="283"/>
                </a:moveTo>
                <a:lnTo>
                  <a:pt x="314" y="245"/>
                </a:lnTo>
                <a:cubicBezTo>
                  <a:pt x="304" y="236"/>
                  <a:pt x="288" y="236"/>
                  <a:pt x="277" y="244"/>
                </a:cubicBezTo>
                <a:lnTo>
                  <a:pt x="237" y="274"/>
                </a:lnTo>
                <a:cubicBezTo>
                  <a:pt x="232" y="278"/>
                  <a:pt x="225" y="277"/>
                  <a:pt x="220" y="272"/>
                </a:cubicBezTo>
                <a:lnTo>
                  <a:pt x="160" y="218"/>
                </a:lnTo>
                <a:lnTo>
                  <a:pt x="105" y="157"/>
                </a:lnTo>
                <a:cubicBezTo>
                  <a:pt x="100" y="152"/>
                  <a:pt x="100" y="146"/>
                  <a:pt x="103" y="141"/>
                </a:cubicBezTo>
                <a:lnTo>
                  <a:pt x="133" y="100"/>
                </a:lnTo>
                <a:cubicBezTo>
                  <a:pt x="142" y="89"/>
                  <a:pt x="141" y="74"/>
                  <a:pt x="132" y="63"/>
                </a:cubicBezTo>
                <a:lnTo>
                  <a:pt x="94" y="15"/>
                </a:lnTo>
                <a:cubicBezTo>
                  <a:pt x="82" y="1"/>
                  <a:pt x="61" y="0"/>
                  <a:pt x="48" y="13"/>
                </a:cubicBezTo>
                <a:lnTo>
                  <a:pt x="9" y="53"/>
                </a:lnTo>
                <a:cubicBezTo>
                  <a:pt x="3" y="60"/>
                  <a:pt x="0" y="69"/>
                  <a:pt x="0" y="78"/>
                </a:cubicBezTo>
                <a:cubicBezTo>
                  <a:pt x="4" y="157"/>
                  <a:pt x="40" y="233"/>
                  <a:pt x="93" y="285"/>
                </a:cubicBezTo>
                <a:cubicBezTo>
                  <a:pt x="146" y="338"/>
                  <a:pt x="221" y="374"/>
                  <a:pt x="300" y="378"/>
                </a:cubicBezTo>
                <a:cubicBezTo>
                  <a:pt x="309" y="379"/>
                  <a:pt x="318" y="375"/>
                  <a:pt x="324" y="369"/>
                </a:cubicBezTo>
                <a:lnTo>
                  <a:pt x="364" y="328"/>
                </a:lnTo>
                <a:cubicBezTo>
                  <a:pt x="378" y="316"/>
                  <a:pt x="377" y="294"/>
                  <a:pt x="362" y="28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63;p98">
            <a:extLst>
              <a:ext uri="{FF2B5EF4-FFF2-40B4-BE49-F238E27FC236}">
                <a16:creationId xmlns:a16="http://schemas.microsoft.com/office/drawing/2014/main" id="{0D69BA64-6551-1D47-B29B-DCBD8A41F41D}"/>
              </a:ext>
            </a:extLst>
          </p:cNvPr>
          <p:cNvSpPr/>
          <p:nvPr userDrawn="1"/>
        </p:nvSpPr>
        <p:spPr>
          <a:xfrm>
            <a:off x="786645" y="4137364"/>
            <a:ext cx="299727" cy="230084"/>
          </a:xfrm>
          <a:custGeom>
            <a:avLst/>
            <a:gdLst/>
            <a:ahLst/>
            <a:cxnLst/>
            <a:rect l="l" t="t" r="r" b="b"/>
            <a:pathLst>
              <a:path w="380" h="289" extrusionOk="0">
                <a:moveTo>
                  <a:pt x="183" y="180"/>
                </a:moveTo>
                <a:cubicBezTo>
                  <a:pt x="188" y="184"/>
                  <a:pt x="195" y="184"/>
                  <a:pt x="199" y="180"/>
                </a:cubicBezTo>
                <a:lnTo>
                  <a:pt x="375" y="16"/>
                </a:lnTo>
                <a:cubicBezTo>
                  <a:pt x="379" y="10"/>
                  <a:pt x="378" y="0"/>
                  <a:pt x="366" y="0"/>
                </a:cubicBezTo>
                <a:lnTo>
                  <a:pt x="17" y="1"/>
                </a:lnTo>
                <a:cubicBezTo>
                  <a:pt x="8" y="1"/>
                  <a:pt x="0" y="9"/>
                  <a:pt x="7" y="17"/>
                </a:cubicBezTo>
                <a:lnTo>
                  <a:pt x="183" y="180"/>
                </a:lnTo>
                <a:close/>
                <a:moveTo>
                  <a:pt x="378" y="80"/>
                </a:moveTo>
                <a:cubicBezTo>
                  <a:pt x="378" y="72"/>
                  <a:pt x="369" y="68"/>
                  <a:pt x="363" y="73"/>
                </a:cubicBezTo>
                <a:lnTo>
                  <a:pt x="225" y="200"/>
                </a:lnTo>
                <a:cubicBezTo>
                  <a:pt x="216" y="209"/>
                  <a:pt x="204" y="213"/>
                  <a:pt x="191" y="213"/>
                </a:cubicBezTo>
                <a:cubicBezTo>
                  <a:pt x="179" y="213"/>
                  <a:pt x="167" y="209"/>
                  <a:pt x="158" y="201"/>
                </a:cubicBezTo>
                <a:lnTo>
                  <a:pt x="21" y="73"/>
                </a:lnTo>
                <a:cubicBezTo>
                  <a:pt x="15" y="68"/>
                  <a:pt x="5" y="72"/>
                  <a:pt x="5" y="80"/>
                </a:cubicBezTo>
                <a:cubicBezTo>
                  <a:pt x="5" y="115"/>
                  <a:pt x="5" y="210"/>
                  <a:pt x="5" y="257"/>
                </a:cubicBezTo>
                <a:cubicBezTo>
                  <a:pt x="5" y="274"/>
                  <a:pt x="19" y="288"/>
                  <a:pt x="36" y="288"/>
                </a:cubicBezTo>
                <a:lnTo>
                  <a:pt x="347" y="288"/>
                </a:lnTo>
                <a:cubicBezTo>
                  <a:pt x="364" y="288"/>
                  <a:pt x="378" y="274"/>
                  <a:pt x="378" y="257"/>
                </a:cubicBezTo>
                <a:lnTo>
                  <a:pt x="378" y="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234;p98">
            <a:extLst>
              <a:ext uri="{FF2B5EF4-FFF2-40B4-BE49-F238E27FC236}">
                <a16:creationId xmlns:a16="http://schemas.microsoft.com/office/drawing/2014/main" id="{1489A2A8-96C8-D24A-BA34-22BF5BDD01D1}"/>
              </a:ext>
            </a:extLst>
          </p:cNvPr>
          <p:cNvSpPr/>
          <p:nvPr userDrawn="1"/>
        </p:nvSpPr>
        <p:spPr>
          <a:xfrm>
            <a:off x="786643" y="4747608"/>
            <a:ext cx="296245" cy="296322"/>
          </a:xfrm>
          <a:custGeom>
            <a:avLst/>
            <a:gdLst/>
            <a:ahLst/>
            <a:cxnLst/>
            <a:rect l="l" t="t" r="r" b="b"/>
            <a:pathLst>
              <a:path w="375" h="375" extrusionOk="0">
                <a:moveTo>
                  <a:pt x="187" y="0"/>
                </a:moveTo>
                <a:cubicBezTo>
                  <a:pt x="84" y="0"/>
                  <a:pt x="0" y="83"/>
                  <a:pt x="0" y="187"/>
                </a:cubicBezTo>
                <a:cubicBezTo>
                  <a:pt x="0" y="290"/>
                  <a:pt x="84" y="374"/>
                  <a:pt x="187" y="374"/>
                </a:cubicBezTo>
                <a:cubicBezTo>
                  <a:pt x="291" y="374"/>
                  <a:pt x="374" y="290"/>
                  <a:pt x="374" y="187"/>
                </a:cubicBezTo>
                <a:cubicBezTo>
                  <a:pt x="374" y="83"/>
                  <a:pt x="291" y="0"/>
                  <a:pt x="187" y="0"/>
                </a:cubicBezTo>
                <a:close/>
                <a:moveTo>
                  <a:pt x="211" y="267"/>
                </a:moveTo>
                <a:cubicBezTo>
                  <a:pt x="199" y="279"/>
                  <a:pt x="195" y="301"/>
                  <a:pt x="190" y="317"/>
                </a:cubicBezTo>
                <a:cubicBezTo>
                  <a:pt x="190" y="320"/>
                  <a:pt x="187" y="323"/>
                  <a:pt x="184" y="325"/>
                </a:cubicBezTo>
                <a:lnTo>
                  <a:pt x="176" y="328"/>
                </a:lnTo>
                <a:cubicBezTo>
                  <a:pt x="172" y="331"/>
                  <a:pt x="166" y="330"/>
                  <a:pt x="162" y="326"/>
                </a:cubicBezTo>
                <a:cubicBezTo>
                  <a:pt x="155" y="319"/>
                  <a:pt x="148" y="308"/>
                  <a:pt x="148" y="297"/>
                </a:cubicBezTo>
                <a:cubicBezTo>
                  <a:pt x="148" y="279"/>
                  <a:pt x="117" y="285"/>
                  <a:pt x="117" y="247"/>
                </a:cubicBezTo>
                <a:cubicBezTo>
                  <a:pt x="117" y="217"/>
                  <a:pt x="78" y="199"/>
                  <a:pt x="50" y="212"/>
                </a:cubicBezTo>
                <a:cubicBezTo>
                  <a:pt x="48" y="213"/>
                  <a:pt x="46" y="215"/>
                  <a:pt x="43" y="215"/>
                </a:cubicBezTo>
                <a:cubicBezTo>
                  <a:pt x="39" y="216"/>
                  <a:pt x="34" y="213"/>
                  <a:pt x="33" y="209"/>
                </a:cubicBezTo>
                <a:cubicBezTo>
                  <a:pt x="32" y="202"/>
                  <a:pt x="32" y="194"/>
                  <a:pt x="32" y="187"/>
                </a:cubicBezTo>
                <a:cubicBezTo>
                  <a:pt x="32" y="149"/>
                  <a:pt x="45" y="115"/>
                  <a:pt x="67" y="89"/>
                </a:cubicBezTo>
                <a:cubicBezTo>
                  <a:pt x="67" y="88"/>
                  <a:pt x="67" y="88"/>
                  <a:pt x="68" y="88"/>
                </a:cubicBezTo>
                <a:cubicBezTo>
                  <a:pt x="87" y="66"/>
                  <a:pt x="111" y="49"/>
                  <a:pt x="139" y="40"/>
                </a:cubicBezTo>
                <a:cubicBezTo>
                  <a:pt x="146" y="37"/>
                  <a:pt x="152" y="45"/>
                  <a:pt x="148" y="51"/>
                </a:cubicBezTo>
                <a:cubicBezTo>
                  <a:pt x="145" y="56"/>
                  <a:pt x="144" y="61"/>
                  <a:pt x="144" y="64"/>
                </a:cubicBezTo>
                <a:cubicBezTo>
                  <a:pt x="144" y="81"/>
                  <a:pt x="129" y="91"/>
                  <a:pt x="122" y="89"/>
                </a:cubicBezTo>
                <a:cubicBezTo>
                  <a:pt x="116" y="86"/>
                  <a:pt x="99" y="97"/>
                  <a:pt x="114" y="105"/>
                </a:cubicBezTo>
                <a:lnTo>
                  <a:pt x="123" y="109"/>
                </a:lnTo>
                <a:lnTo>
                  <a:pt x="124" y="110"/>
                </a:lnTo>
                <a:lnTo>
                  <a:pt x="127" y="111"/>
                </a:lnTo>
                <a:cubicBezTo>
                  <a:pt x="155" y="128"/>
                  <a:pt x="149" y="141"/>
                  <a:pt x="137" y="161"/>
                </a:cubicBezTo>
                <a:cubicBezTo>
                  <a:pt x="124" y="183"/>
                  <a:pt x="119" y="161"/>
                  <a:pt x="100" y="155"/>
                </a:cubicBezTo>
                <a:cubicBezTo>
                  <a:pt x="81" y="149"/>
                  <a:pt x="63" y="160"/>
                  <a:pt x="69" y="173"/>
                </a:cubicBezTo>
                <a:cubicBezTo>
                  <a:pt x="75" y="185"/>
                  <a:pt x="94" y="173"/>
                  <a:pt x="106" y="186"/>
                </a:cubicBezTo>
                <a:cubicBezTo>
                  <a:pt x="119" y="198"/>
                  <a:pt x="119" y="217"/>
                  <a:pt x="156" y="205"/>
                </a:cubicBezTo>
                <a:cubicBezTo>
                  <a:pt x="194" y="192"/>
                  <a:pt x="200" y="198"/>
                  <a:pt x="212" y="211"/>
                </a:cubicBezTo>
                <a:cubicBezTo>
                  <a:pt x="223" y="223"/>
                  <a:pt x="229" y="248"/>
                  <a:pt x="211" y="267"/>
                </a:cubicBezTo>
                <a:close/>
                <a:moveTo>
                  <a:pt x="310" y="265"/>
                </a:moveTo>
                <a:cubicBezTo>
                  <a:pt x="295" y="248"/>
                  <a:pt x="310" y="209"/>
                  <a:pt x="292" y="186"/>
                </a:cubicBezTo>
                <a:cubicBezTo>
                  <a:pt x="272" y="162"/>
                  <a:pt x="247" y="187"/>
                  <a:pt x="223" y="149"/>
                </a:cubicBezTo>
                <a:cubicBezTo>
                  <a:pt x="201" y="112"/>
                  <a:pt x="229" y="82"/>
                  <a:pt x="259" y="71"/>
                </a:cubicBezTo>
                <a:cubicBezTo>
                  <a:pt x="267" y="68"/>
                  <a:pt x="275" y="68"/>
                  <a:pt x="284" y="68"/>
                </a:cubicBezTo>
                <a:cubicBezTo>
                  <a:pt x="285" y="68"/>
                  <a:pt x="288" y="68"/>
                  <a:pt x="289" y="70"/>
                </a:cubicBezTo>
                <a:cubicBezTo>
                  <a:pt x="322" y="98"/>
                  <a:pt x="343" y="140"/>
                  <a:pt x="343" y="187"/>
                </a:cubicBezTo>
                <a:cubicBezTo>
                  <a:pt x="343" y="215"/>
                  <a:pt x="335" y="241"/>
                  <a:pt x="323" y="264"/>
                </a:cubicBezTo>
                <a:cubicBezTo>
                  <a:pt x="320" y="268"/>
                  <a:pt x="313" y="269"/>
                  <a:pt x="310" y="2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349;p98">
            <a:extLst>
              <a:ext uri="{FF2B5EF4-FFF2-40B4-BE49-F238E27FC236}">
                <a16:creationId xmlns:a16="http://schemas.microsoft.com/office/drawing/2014/main" id="{3B508AE4-6F9D-4D49-ADD2-92996C3D9AB7}"/>
              </a:ext>
            </a:extLst>
          </p:cNvPr>
          <p:cNvSpPr/>
          <p:nvPr userDrawn="1"/>
        </p:nvSpPr>
        <p:spPr>
          <a:xfrm>
            <a:off x="800925" y="3401692"/>
            <a:ext cx="264875" cy="362557"/>
          </a:xfrm>
          <a:custGeom>
            <a:avLst/>
            <a:gdLst/>
            <a:ahLst/>
            <a:cxnLst/>
            <a:rect l="l" t="t" r="r" b="b"/>
            <a:pathLst>
              <a:path w="335" h="460" extrusionOk="0">
                <a:moveTo>
                  <a:pt x="167" y="0"/>
                </a:moveTo>
                <a:cubicBezTo>
                  <a:pt x="74" y="0"/>
                  <a:pt x="0" y="76"/>
                  <a:pt x="0" y="169"/>
                </a:cubicBezTo>
                <a:cubicBezTo>
                  <a:pt x="0" y="306"/>
                  <a:pt x="167" y="459"/>
                  <a:pt x="167" y="459"/>
                </a:cubicBezTo>
                <a:cubicBezTo>
                  <a:pt x="167" y="459"/>
                  <a:pt x="334" y="299"/>
                  <a:pt x="334" y="169"/>
                </a:cubicBezTo>
                <a:cubicBezTo>
                  <a:pt x="334" y="76"/>
                  <a:pt x="260" y="0"/>
                  <a:pt x="167" y="0"/>
                </a:cubicBezTo>
                <a:close/>
                <a:moveTo>
                  <a:pt x="167" y="242"/>
                </a:moveTo>
                <a:cubicBezTo>
                  <a:pt x="138" y="242"/>
                  <a:pt x="112" y="225"/>
                  <a:pt x="100" y="197"/>
                </a:cubicBezTo>
                <a:cubicBezTo>
                  <a:pt x="88" y="170"/>
                  <a:pt x="95" y="139"/>
                  <a:pt x="115" y="119"/>
                </a:cubicBezTo>
                <a:cubicBezTo>
                  <a:pt x="136" y="98"/>
                  <a:pt x="167" y="91"/>
                  <a:pt x="194" y="102"/>
                </a:cubicBezTo>
                <a:cubicBezTo>
                  <a:pt x="221" y="113"/>
                  <a:pt x="239" y="140"/>
                  <a:pt x="239" y="169"/>
                </a:cubicBezTo>
                <a:cubicBezTo>
                  <a:pt x="239" y="208"/>
                  <a:pt x="207" y="241"/>
                  <a:pt x="167" y="2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DE932EE-54AD-DF4F-8330-4638394367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7156" y="2654243"/>
            <a:ext cx="9875669" cy="44884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4945B78-FF50-A04E-A571-C6082B17CF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7156" y="3379173"/>
            <a:ext cx="9875669" cy="44884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Address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F42F73A-EB54-2646-969C-8808E8523D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156" y="4021724"/>
            <a:ext cx="9875669" cy="44884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C73DA6-C635-B24C-88FB-DB6782AC67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7156" y="4680751"/>
            <a:ext cx="9875669" cy="44884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Website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720F46-54CD-0D4B-AFF9-B62A23F84781}"/>
              </a:ext>
            </a:extLst>
          </p:cNvPr>
          <p:cNvCxnSpPr>
            <a:cxnSpLocks/>
          </p:cNvCxnSpPr>
          <p:nvPr userDrawn="1"/>
        </p:nvCxnSpPr>
        <p:spPr>
          <a:xfrm>
            <a:off x="536360" y="2520071"/>
            <a:ext cx="0" cy="26833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14" userDrawn="1">
          <p15:clr>
            <a:srgbClr val="FBAE40"/>
          </p15:clr>
        </p15:guide>
        <p15:guide id="2" pos="339" userDrawn="1">
          <p15:clr>
            <a:srgbClr val="FBAE40"/>
          </p15:clr>
        </p15:guide>
        <p15:guide id="3" orient="horz" pos="1669" userDrawn="1">
          <p15:clr>
            <a:srgbClr val="FBAE40"/>
          </p15:clr>
        </p15:guide>
        <p15:guide id="4" orient="horz" pos="1957" userDrawn="1">
          <p15:clr>
            <a:srgbClr val="FBAE40"/>
          </p15:clr>
        </p15:guide>
        <p15:guide id="5" orient="horz" pos="2126" userDrawn="1">
          <p15:clr>
            <a:srgbClr val="FBAE40"/>
          </p15:clr>
        </p15:guide>
        <p15:guide id="6" orient="horz" pos="2533" userDrawn="1">
          <p15:clr>
            <a:srgbClr val="FBAE40"/>
          </p15:clr>
        </p15:guide>
        <p15:guide id="7" orient="horz" pos="2812" userDrawn="1">
          <p15:clr>
            <a:srgbClr val="FBAE40"/>
          </p15:clr>
        </p15:guide>
        <p15:guide id="8" orient="horz" pos="2948" userDrawn="1">
          <p15:clr>
            <a:srgbClr val="FBAE40"/>
          </p15:clr>
        </p15:guide>
        <p15:guide id="9" orient="horz" pos="3227" userDrawn="1">
          <p15:clr>
            <a:srgbClr val="FBAE40"/>
          </p15:clr>
        </p15:guide>
        <p15:guide id="10" pos="584" userDrawn="1">
          <p15:clr>
            <a:srgbClr val="FBAE40"/>
          </p15:clr>
        </p15:guide>
        <p15:guide id="11" pos="813" userDrawn="1">
          <p15:clr>
            <a:srgbClr val="FBAE40"/>
          </p15:clr>
        </p15:guide>
        <p15:guide id="12" pos="7039" userDrawn="1">
          <p15:clr>
            <a:srgbClr val="FBAE40"/>
          </p15:clr>
        </p15:guide>
        <p15:guide id="13" orient="horz" pos="440" userDrawn="1">
          <p15:clr>
            <a:srgbClr val="FBAE40"/>
          </p15:clr>
        </p15:guide>
        <p15:guide id="14" orient="horz" pos="4252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FFBB1-09AD-2142-892E-C4655DFBA1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876586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09CFCF-5ADD-B247-A896-6E6979ED5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680" r="5495" b="15282"/>
          <a:stretch/>
        </p:blipFill>
        <p:spPr>
          <a:xfrm>
            <a:off x="3438144" y="0"/>
            <a:ext cx="8753856" cy="6858000"/>
          </a:xfrm>
          <a:prstGeom prst="rect">
            <a:avLst/>
          </a:prstGeom>
        </p:spPr>
      </p:pic>
      <p:pic>
        <p:nvPicPr>
          <p:cNvPr id="10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25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2" orient="horz" pos="2550" userDrawn="1">
          <p15:clr>
            <a:srgbClr val="FBAE40"/>
          </p15:clr>
        </p15:guide>
        <p15:guide id="3" orient="horz" pos="991" userDrawn="1">
          <p15:clr>
            <a:srgbClr val="FBAE40"/>
          </p15:clr>
        </p15:guide>
        <p15:guide id="4" orient="horz" pos="584" userDrawn="1">
          <p15:clr>
            <a:srgbClr val="FBAE40"/>
          </p15:clr>
        </p15:guide>
        <p15:guide id="5" pos="6243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FFBB1-09AD-2142-892E-C4655DFBA1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876586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09CFCF-5ADD-B247-A896-6E6979ED5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680" r="5495" b="15282"/>
          <a:stretch/>
        </p:blipFill>
        <p:spPr>
          <a:xfrm>
            <a:off x="3438144" y="0"/>
            <a:ext cx="8753856" cy="6858000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8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3" orient="horz" pos="584" userDrawn="1">
          <p15:clr>
            <a:srgbClr val="FBAE40"/>
          </p15:clr>
        </p15:guide>
        <p15:guide id="4" orient="horz" pos="991" userDrawn="1">
          <p15:clr>
            <a:srgbClr val="FBAE40"/>
          </p15:clr>
        </p15:guide>
        <p15:guide id="5" orient="horz" pos="2558" userDrawn="1">
          <p15:clr>
            <a:srgbClr val="FBAE40"/>
          </p15:clr>
        </p15:guide>
        <p15:guide id="6" pos="62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7C0CC0-C774-0848-A11D-83E365540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51" y="1893768"/>
            <a:ext cx="9149800" cy="3930960"/>
          </a:xfrm>
        </p:spPr>
        <p:txBody>
          <a:bodyPr/>
          <a:lstStyle>
            <a:lvl1pPr marL="457178" indent="-457178">
              <a:lnSpc>
                <a:spcPct val="100000"/>
              </a:lnSpc>
              <a:buClr>
                <a:schemeClr val="accent3"/>
              </a:buClr>
              <a:buFont typeface="+mj-lt"/>
              <a:buAutoNum type="arabicPeriod"/>
              <a:defRPr b="1">
                <a:solidFill>
                  <a:schemeClr val="bg1"/>
                </a:solidFill>
                <a:latin typeface="+mn-lt"/>
              </a:defRPr>
            </a:lvl1pPr>
            <a:lvl2pPr marL="914354" indent="-457178">
              <a:lnSpc>
                <a:spcPct val="100000"/>
              </a:lnSpc>
              <a:buClr>
                <a:schemeClr val="accent3"/>
              </a:buClr>
              <a:buFont typeface="+mj-lt"/>
              <a:buAutoNum type="arabicPeriod"/>
              <a:defRPr b="1">
                <a:solidFill>
                  <a:schemeClr val="bg1"/>
                </a:solidFill>
                <a:latin typeface="+mn-lt"/>
              </a:defRPr>
            </a:lvl2pPr>
            <a:lvl3pPr marL="1257238" indent="-342882">
              <a:lnSpc>
                <a:spcPct val="100000"/>
              </a:lnSpc>
              <a:buClr>
                <a:schemeClr val="accent3"/>
              </a:buClr>
              <a:buFont typeface="+mj-lt"/>
              <a:buAutoNum type="arabicPeriod"/>
              <a:defRPr b="1">
                <a:solidFill>
                  <a:schemeClr val="bg1"/>
                </a:solidFill>
                <a:latin typeface="+mn-lt"/>
              </a:defRPr>
            </a:lvl3pPr>
            <a:lvl4pPr marL="1714414" indent="-342882">
              <a:lnSpc>
                <a:spcPct val="100000"/>
              </a:lnSpc>
              <a:buClr>
                <a:schemeClr val="accent3"/>
              </a:buClr>
              <a:buFont typeface="+mj-lt"/>
              <a:buAutoNum type="arabicPeriod"/>
              <a:defRPr b="1">
                <a:solidFill>
                  <a:schemeClr val="bg1"/>
                </a:solidFill>
              </a:defRPr>
            </a:lvl4pPr>
            <a:lvl5pPr marL="2171592" indent="-342882">
              <a:lnSpc>
                <a:spcPct val="100000"/>
              </a:lnSpc>
              <a:buClr>
                <a:schemeClr val="accent3"/>
              </a:buClr>
              <a:buFont typeface="+mj-lt"/>
              <a:buAutoNum type="arabicPeriod"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553" y="927106"/>
            <a:ext cx="9149799" cy="4500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Table of contents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06E5B7-9C36-8C48-82D2-06CDA969C61C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52" y="1596096"/>
            <a:ext cx="100434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88AB329A-D2E1-4246-AA52-3B7FD857F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551" y="6066372"/>
            <a:ext cx="2474976" cy="27499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411355" y="5976244"/>
            <a:ext cx="6500999" cy="365125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</p:spTree>
    <p:extLst>
      <p:ext uri="{BB962C8B-B14F-4D97-AF65-F5344CB8AC3E}">
        <p14:creationId xmlns:p14="http://schemas.microsoft.com/office/powerpoint/2010/main" val="2744981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2" orient="horz" pos="915" userDrawn="1">
          <p15:clr>
            <a:srgbClr val="FBAE40"/>
          </p15:clr>
        </p15:guide>
        <p15:guide id="3" orient="horz" pos="1194" userDrawn="1">
          <p15:clr>
            <a:srgbClr val="FBAE40"/>
          </p15:clr>
        </p15:guide>
        <p15:guide id="4" orient="horz" pos="3973" userDrawn="1">
          <p15:clr>
            <a:srgbClr val="FBAE40"/>
          </p15:clr>
        </p15:guide>
        <p15:guide id="5" pos="6244" userDrawn="1">
          <p15:clr>
            <a:srgbClr val="FBAE40"/>
          </p15:clr>
        </p15:guide>
        <p15:guide id="6" orient="horz" pos="58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261" y="2730355"/>
            <a:ext cx="4621423" cy="307748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0" y="476722"/>
            <a:ext cx="10638053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Executive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CF1CCBC-343B-CD4F-BF3E-3463406E4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3259" y="2174380"/>
            <a:ext cx="4621420" cy="435426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accent3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53A1AF-5960-D84C-9B0A-309532AD9D0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22627"/>
            <a:ext cx="0" cy="35852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90F1FEA-C095-9C41-AF49-B3244A7C633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57325" y="2730355"/>
            <a:ext cx="4621423" cy="307748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79F181-696D-A344-9BE8-D865710349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7322" y="2174380"/>
            <a:ext cx="4621420" cy="435426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accent3"/>
                </a:solidFill>
                <a:latin typeface="+mn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Objectives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36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0" userDrawn="1">
          <p15:clr>
            <a:srgbClr val="FBAE40"/>
          </p15:clr>
        </p15:guide>
        <p15:guide id="2" pos="339" userDrawn="1">
          <p15:clr>
            <a:srgbClr val="FBAE40"/>
          </p15:clr>
        </p15:guide>
        <p15:guide id="4" pos="3837" userDrawn="1">
          <p15:clr>
            <a:srgbClr val="FBAE40"/>
          </p15:clr>
        </p15:guide>
        <p15:guide id="5" pos="7159" userDrawn="1">
          <p15:clr>
            <a:srgbClr val="FBAE40"/>
          </p15:clr>
        </p15:guide>
        <p15:guide id="6" pos="7225" userDrawn="1">
          <p15:clr>
            <a:srgbClr val="FBAE40"/>
          </p15:clr>
        </p15:guide>
        <p15:guide id="7" orient="horz" pos="4252" userDrawn="1">
          <p15:clr>
            <a:srgbClr val="FBAE40"/>
          </p15:clr>
        </p15:guide>
        <p15:guide id="8" orient="horz" pos="1372" userDrawn="1">
          <p15:clr>
            <a:srgbClr val="FBAE40"/>
          </p15:clr>
        </p15:guide>
        <p15:guide id="9" pos="635" userDrawn="1">
          <p15:clr>
            <a:srgbClr val="FBAE40"/>
          </p15:clr>
        </p15:guide>
        <p15:guide id="10" pos="3549" userDrawn="1">
          <p15:clr>
            <a:srgbClr val="FBAE40"/>
          </p15:clr>
        </p15:guide>
        <p15:guide id="11" pos="4135" userDrawn="1">
          <p15:clr>
            <a:srgbClr val="FBAE40"/>
          </p15:clr>
        </p15:guide>
        <p15:guide id="12" pos="7039" userDrawn="1">
          <p15:clr>
            <a:srgbClr val="FBAE40"/>
          </p15:clr>
        </p15:guide>
        <p15:guide id="13" orient="horz" pos="3659" userDrawn="1">
          <p15:clr>
            <a:srgbClr val="FBAE40"/>
          </p15:clr>
        </p15:guide>
        <p15:guide id="14" orient="horz" pos="4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4" y="476722"/>
            <a:ext cx="10636465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Title and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9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59" userDrawn="1">
          <p15:clr>
            <a:srgbClr val="FBAE40"/>
          </p15:clr>
        </p15:guide>
        <p15:guide id="2" orient="horz" pos="436" userDrawn="1">
          <p15:clr>
            <a:srgbClr val="FBAE40"/>
          </p15:clr>
        </p15:guide>
        <p15:guide id="3" pos="339" userDrawn="1">
          <p15:clr>
            <a:srgbClr val="FBAE40"/>
          </p15:clr>
        </p15:guide>
        <p15:guide id="5" pos="7344" userDrawn="1">
          <p15:clr>
            <a:srgbClr val="FBAE40"/>
          </p15:clr>
        </p15:guide>
        <p15:guide id="6" orient="horz" pos="1033" userDrawn="1">
          <p15:clr>
            <a:srgbClr val="FBAE40"/>
          </p15:clr>
        </p15:guide>
        <p15:guide id="7" orient="horz" pos="3778" userDrawn="1">
          <p15:clr>
            <a:srgbClr val="FBAE40"/>
          </p15:clr>
        </p15:guide>
        <p15:guide id="8" orient="horz" pos="4252" userDrawn="1">
          <p15:clr>
            <a:srgbClr val="FBAE40"/>
          </p15:clr>
        </p15:guide>
        <p15:guide id="9" pos="70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0" y="1645670"/>
            <a:ext cx="5306656" cy="435133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Title and Text – Two Columns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0D36-0B0B-184D-8149-9B9135D3625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2764" y="1645670"/>
            <a:ext cx="5306656" cy="435133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  <a:lvl2pPr>
              <a:lnSpc>
                <a:spcPct val="100000"/>
              </a:lnSpc>
              <a:defRPr>
                <a:latin typeface="+mn-lt"/>
              </a:defRPr>
            </a:lvl2pPr>
            <a:lvl3pPr>
              <a:lnSpc>
                <a:spcPct val="100000"/>
              </a:lnSpc>
              <a:defRPr>
                <a:latin typeface="+mn-lt"/>
              </a:defRPr>
            </a:lvl3pPr>
            <a:lvl4pPr>
              <a:lnSpc>
                <a:spcPct val="100000"/>
              </a:lnSpc>
              <a:defRPr>
                <a:latin typeface="+mn-lt"/>
              </a:defRPr>
            </a:lvl4pPr>
            <a:lvl5pPr>
              <a:lnSpc>
                <a:spcPct val="10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+mn-lt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63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52" userDrawn="1">
          <p15:clr>
            <a:srgbClr val="FBAE40"/>
          </p15:clr>
        </p15:guide>
        <p15:guide id="2" pos="339" userDrawn="1">
          <p15:clr>
            <a:srgbClr val="FBAE40"/>
          </p15:clr>
        </p15:guide>
        <p15:guide id="3" orient="horz" pos="3778" userDrawn="1">
          <p15:clr>
            <a:srgbClr val="FBAE40"/>
          </p15:clr>
        </p15:guide>
        <p15:guide id="4" orient="horz" pos="1033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pos="3685" userDrawn="1">
          <p15:clr>
            <a:srgbClr val="FBAE40"/>
          </p15:clr>
        </p15:guide>
        <p15:guide id="8" pos="3999" userDrawn="1">
          <p15:clr>
            <a:srgbClr val="FBAE40"/>
          </p15:clr>
        </p15:guide>
        <p15:guide id="9" pos="7159" userDrawn="1">
          <p15:clr>
            <a:srgbClr val="FBAE40"/>
          </p15:clr>
        </p15:guide>
        <p15:guide id="10" pos="70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DCD225-A513-DC4E-A674-AF41913C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0" y="476722"/>
            <a:ext cx="10573597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951A1-488D-7348-8268-C07AC9E26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361" y="1645670"/>
            <a:ext cx="11119283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53269" y="6356356"/>
            <a:ext cx="6285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SCHOOL OF ART AND SCIENCE</a:t>
            </a:r>
          </a:p>
        </p:txBody>
      </p:sp>
    </p:spTree>
    <p:extLst>
      <p:ext uri="{BB962C8B-B14F-4D97-AF65-F5344CB8AC3E}">
        <p14:creationId xmlns:p14="http://schemas.microsoft.com/office/powerpoint/2010/main" val="3533860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53" r:id="rId3"/>
    <p:sldLayoutId id="2147483698" r:id="rId4"/>
    <p:sldLayoutId id="2147483700" r:id="rId5"/>
    <p:sldLayoutId id="2147483657" r:id="rId6"/>
    <p:sldLayoutId id="2147483694" r:id="rId7"/>
    <p:sldLayoutId id="2147483650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6" r:id="rId15"/>
    <p:sldLayoutId id="2147483651" r:id="rId16"/>
    <p:sldLayoutId id="2147483655" r:id="rId17"/>
    <p:sldLayoutId id="2147483658" r:id="rId18"/>
    <p:sldLayoutId id="2147483665" r:id="rId19"/>
    <p:sldLayoutId id="2147483667" r:id="rId20"/>
    <p:sldLayoutId id="2147483666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8" r:id="rId28"/>
    <p:sldLayoutId id="2147483679" r:id="rId29"/>
    <p:sldLayoutId id="2147483680" r:id="rId30"/>
    <p:sldLayoutId id="2147483697" r:id="rId31"/>
    <p:sldLayoutId id="2147483701" r:id="rId32"/>
    <p:sldLayoutId id="2147483702" r:id="rId33"/>
    <p:sldLayoutId id="2147483705" r:id="rId34"/>
    <p:sldLayoutId id="2147483703" r:id="rId35"/>
    <p:sldLayoutId id="2147483704" r:id="rId36"/>
    <p:sldLayoutId id="2147483681" r:id="rId37"/>
    <p:sldLayoutId id="2147483682" r:id="rId38"/>
    <p:sldLayoutId id="2147483683" r:id="rId39"/>
    <p:sldLayoutId id="2147483684" r:id="rId40"/>
    <p:sldLayoutId id="2147483659" r:id="rId41"/>
    <p:sldLayoutId id="2147483695" r:id="rId42"/>
    <p:sldLayoutId id="2147483685" r:id="rId43"/>
    <p:sldLayoutId id="2147483686" r:id="rId44"/>
    <p:sldLayoutId id="2147483696" r:id="rId45"/>
    <p:sldLayoutId id="2147483687" r:id="rId46"/>
    <p:sldLayoutId id="2147483688" r:id="rId47"/>
    <p:sldLayoutId id="2147483689" r:id="rId48"/>
    <p:sldLayoutId id="2147483690" r:id="rId49"/>
    <p:sldLayoutId id="2147483691" r:id="rId50"/>
    <p:sldLayoutId id="2147483692" r:id="rId51"/>
    <p:sldLayoutId id="2147483693" r:id="rId52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Proxima Nova Rg" panose="02000506030000020004" pitchFamily="50" charset="0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Clr>
          <a:srgbClr val="00624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Nova Rg" panose="02000506030000020004" pitchFamily="50" charset="0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00624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Nova Rg" panose="02000506030000020004" pitchFamily="50" charset="0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00624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50" charset="0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00624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Proxima Nova Rg" panose="02000506030000020004" pitchFamily="50" charset="0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00624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Proxima Nova Rg" panose="02000506030000020004" pitchFamily="50" charset="0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4">
            <a:extLst>
              <a:ext uri="{FF2B5EF4-FFF2-40B4-BE49-F238E27FC236}">
                <a16:creationId xmlns:a16="http://schemas.microsoft.com/office/drawing/2014/main" id="{24075300-7899-6343-B9FC-A92976F2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4503831"/>
            <a:ext cx="7280031" cy="1931039"/>
          </a:xfrm>
        </p:spPr>
        <p:txBody>
          <a:bodyPr>
            <a:normAutofit/>
          </a:bodyPr>
          <a:lstStyle/>
          <a:p>
            <a:r>
              <a:rPr lang="en-US" sz="1600" b="1" dirty="0"/>
              <a:t>Authors:-</a:t>
            </a:r>
          </a:p>
          <a:p>
            <a:r>
              <a:rPr lang="en-US" sz="1600" dirty="0"/>
              <a:t>Mirza Tanzim Sami</a:t>
            </a:r>
            <a:r>
              <a:rPr lang="en-US" sz="1600" baseline="30000" dirty="0"/>
              <a:t>1</a:t>
            </a:r>
            <a:r>
              <a:rPr lang="en-US" sz="1600" dirty="0"/>
              <a:t>, Nilesh Kumar</a:t>
            </a:r>
            <a:r>
              <a:rPr lang="en-US" sz="1600" baseline="30000" dirty="0"/>
              <a:t>2</a:t>
            </a:r>
            <a:r>
              <a:rPr lang="en-US" sz="1600" dirty="0"/>
              <a:t>, </a:t>
            </a:r>
            <a:r>
              <a:rPr lang="en-US" sz="1600" dirty="0" err="1"/>
              <a:t>Trupesh</a:t>
            </a:r>
            <a:r>
              <a:rPr lang="en-US" sz="1600" dirty="0"/>
              <a:t> Patel</a:t>
            </a:r>
            <a:r>
              <a:rPr lang="en-US" sz="1600" baseline="30000" dirty="0"/>
              <a:t>1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baseline="30000" dirty="0"/>
              <a:t>1</a:t>
            </a:r>
            <a:r>
              <a:rPr lang="en-US" sz="1600" dirty="0"/>
              <a:t>Department of Computer Science, UAB, </a:t>
            </a:r>
            <a:r>
              <a:rPr lang="en-US" sz="1600" baseline="30000" dirty="0"/>
              <a:t>2</a:t>
            </a:r>
            <a:r>
              <a:rPr lang="en-US" sz="1600" dirty="0"/>
              <a:t>Department of Biology, UAB</a:t>
            </a:r>
            <a:endParaRPr lang="en-US" sz="1600" baseline="30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E438F11-0425-044B-9781-14AD97E28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876585"/>
            <a:ext cx="10726616" cy="1931039"/>
          </a:xfrm>
        </p:spPr>
        <p:txBody>
          <a:bodyPr>
            <a:normAutofit/>
          </a:bodyPr>
          <a:lstStyle/>
          <a:p>
            <a:r>
              <a:rPr lang="en-US" sz="4400" b="0" dirty="0" err="1">
                <a:latin typeface="Arial" panose="020B0604020202020204" pitchFamily="34" charset="0"/>
                <a:cs typeface="Arial" panose="020B0604020202020204" pitchFamily="34" charset="0"/>
              </a:rPr>
              <a:t>DeepBioComp</a:t>
            </a:r>
            <a:endParaRPr lang="en-US" sz="4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607FDD9-E88F-1141-AF99-EAB36662E639}"/>
              </a:ext>
            </a:extLst>
          </p:cNvPr>
          <p:cNvSpPr txBox="1">
            <a:spLocks/>
          </p:cNvSpPr>
          <p:nvPr/>
        </p:nvSpPr>
        <p:spPr>
          <a:xfrm>
            <a:off x="9048206" y="4373375"/>
            <a:ext cx="2975347" cy="2189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600" b="1" dirty="0"/>
              <a:t>Presentation:-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Mirza Tanzim Sami,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Nilesh Kumar,</a:t>
            </a:r>
          </a:p>
          <a:p>
            <a:pPr>
              <a:spcBef>
                <a:spcPts val="400"/>
              </a:spcBef>
            </a:pPr>
            <a:r>
              <a:rPr lang="en-US" sz="1600" dirty="0" err="1"/>
              <a:t>Trupesh</a:t>
            </a:r>
            <a:r>
              <a:rPr lang="en-US" sz="1600" dirty="0"/>
              <a:t> Patel</a:t>
            </a:r>
          </a:p>
          <a:p>
            <a:pPr>
              <a:spcBef>
                <a:spcPts val="400"/>
              </a:spcBef>
            </a:pPr>
            <a:endParaRPr lang="en-US" sz="1600" dirty="0"/>
          </a:p>
          <a:p>
            <a:pPr>
              <a:spcBef>
                <a:spcPts val="400"/>
              </a:spcBef>
            </a:pPr>
            <a:r>
              <a:rPr lang="en-US" sz="1600" b="1" dirty="0"/>
              <a:t>Instructor:-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Dr. John Osborne</a:t>
            </a:r>
          </a:p>
        </p:txBody>
      </p:sp>
    </p:spTree>
    <p:extLst>
      <p:ext uri="{BB962C8B-B14F-4D97-AF65-F5344CB8AC3E}">
        <p14:creationId xmlns:p14="http://schemas.microsoft.com/office/powerpoint/2010/main" val="122366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35F70-EE99-4247-A294-805B1E20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59" y="1245267"/>
            <a:ext cx="10636463" cy="4751741"/>
          </a:xfrm>
        </p:spPr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Q/A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8C8C3-4A51-174F-B4FB-BF12FE4C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6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4CED2A-596F-DB49-B4C9-79F876A41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66059-66E0-AB4B-B0DA-5AD4E28C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899A5-F200-0A49-8FBE-539316C1A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4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31EB22-0545-584F-8A09-CC3391DC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pic>
        <p:nvPicPr>
          <p:cNvPr id="12" name="Picture 8" descr="Image result for question transparent background&quot;">
            <a:extLst>
              <a:ext uri="{FF2B5EF4-FFF2-40B4-BE49-F238E27FC236}">
                <a16:creationId xmlns:a16="http://schemas.microsoft.com/office/drawing/2014/main" id="{3F570772-5412-5D4F-9AAA-59ED4B74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437" y="752571"/>
            <a:ext cx="2888072" cy="534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99220-4716-3449-86F3-12942D017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0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13626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6B51"/>
      </a:accent1>
      <a:accent2>
        <a:srgbClr val="285134"/>
      </a:accent2>
      <a:accent3>
        <a:srgbClr val="80BC00"/>
      </a:accent3>
      <a:accent4>
        <a:srgbClr val="FFD300"/>
      </a:accent4>
      <a:accent5>
        <a:srgbClr val="AA9767"/>
      </a:accent5>
      <a:accent6>
        <a:srgbClr val="808285"/>
      </a:accent6>
      <a:hlink>
        <a:srgbClr val="0563C1"/>
      </a:hlink>
      <a:folHlink>
        <a:srgbClr val="954F72"/>
      </a:folHlink>
    </a:clrScheme>
    <a:fontScheme name="Personalizado 5">
      <a:majorFont>
        <a:latin typeface="Proxima Nova Bl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widescreen-PPT" id="{B6A11893-56B0-1948-9F58-D41C9EB608EE}" vid="{45226AB4-207F-C34F-94CE-3EF9962A97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58</Words>
  <Application>Microsoft Macintosh PowerPoint</Application>
  <PresentationFormat>Widescreen</PresentationFormat>
  <Paragraphs>24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Proxima Nova Rg</vt:lpstr>
      <vt:lpstr>Calibri</vt:lpstr>
      <vt:lpstr>Arial</vt:lpstr>
      <vt:lpstr>Office Theme</vt:lpstr>
      <vt:lpstr>DeepBioComp</vt:lpstr>
      <vt:lpstr>Contents</vt:lpstr>
      <vt:lpstr>Conclution</vt:lpstr>
      <vt:lpstr>Q &amp; 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Bird: Transformers for Longer Sequences</dc:title>
  <dc:creator>Patel, Trupeshkumar Rajendrabhai</dc:creator>
  <cp:lastModifiedBy>Patel, Trupeshkumar Rajendrabhai</cp:lastModifiedBy>
  <cp:revision>1</cp:revision>
  <dcterms:created xsi:type="dcterms:W3CDTF">2020-11-02T16:23:40Z</dcterms:created>
  <dcterms:modified xsi:type="dcterms:W3CDTF">2020-11-18T07:20:58Z</dcterms:modified>
</cp:coreProperties>
</file>